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6309" autoAdjust="0"/>
    <p:restoredTop sz="94660"/>
  </p:normalViewPr>
  <p:slideViewPr>
    <p:cSldViewPr>
      <p:cViewPr>
        <p:scale>
          <a:sx n="51" d="100"/>
          <a:sy n="51" d="100"/>
        </p:scale>
        <p:origin x="-1344" y="-60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B830ED0-8AED-405C-8D34-D6FC62B35D74}" type="datetimeFigureOut">
              <a:rPr lang="en-US" smtClean="0"/>
              <a:pPr/>
              <a:t>1/16/2010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9CF486D-D939-4771-9860-44C831D36D8A}"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830ED0-8AED-405C-8D34-D6FC62B35D74}" type="datetimeFigureOut">
              <a:rPr lang="en-US" smtClean="0"/>
              <a:pPr/>
              <a:t>1/16/2010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9CF486D-D939-4771-9860-44C831D36D8A}"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830ED0-8AED-405C-8D34-D6FC62B35D74}" type="datetimeFigureOut">
              <a:rPr lang="en-US" smtClean="0"/>
              <a:pPr/>
              <a:t>1/16/2010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9CF486D-D939-4771-9860-44C831D36D8A}"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B830ED0-8AED-405C-8D34-D6FC62B35D74}" type="datetimeFigureOut">
              <a:rPr lang="en-US" smtClean="0"/>
              <a:pPr/>
              <a:t>1/16/2010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9CF486D-D939-4771-9860-44C831D36D8A}"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B830ED0-8AED-405C-8D34-D6FC62B35D74}" type="datetimeFigureOut">
              <a:rPr lang="en-US" smtClean="0"/>
              <a:pPr/>
              <a:t>1/16/2010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9CF486D-D939-4771-9860-44C831D36D8A}"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B830ED0-8AED-405C-8D34-D6FC62B35D74}" type="datetimeFigureOut">
              <a:rPr lang="en-US" smtClean="0"/>
              <a:pPr/>
              <a:t>1/16/2010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9CF486D-D939-4771-9860-44C831D36D8A}"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830ED0-8AED-405C-8D34-D6FC62B35D74}" type="datetimeFigureOut">
              <a:rPr lang="en-US" smtClean="0"/>
              <a:pPr/>
              <a:t>1/16/2010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9CF486D-D939-4771-9860-44C831D36D8A}"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830ED0-8AED-405C-8D34-D6FC62B35D74}" type="datetimeFigureOut">
              <a:rPr lang="en-US" smtClean="0"/>
              <a:pPr/>
              <a:t>1/16/2010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9CF486D-D939-4771-9860-44C831D36D8A}"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830ED0-8AED-405C-8D34-D6FC62B35D74}" type="datetimeFigureOut">
              <a:rPr lang="en-US" smtClean="0"/>
              <a:pPr/>
              <a:t>1/16/2010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9CF486D-D939-4771-9860-44C831D36D8A}"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830ED0-8AED-405C-8D34-D6FC62B35D74}" type="datetimeFigureOut">
              <a:rPr lang="en-US" smtClean="0"/>
              <a:pPr/>
              <a:t>1/16/2010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9CF486D-D939-4771-9860-44C831D36D8A}"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830ED0-8AED-405C-8D34-D6FC62B35D74}" type="datetimeFigureOut">
              <a:rPr lang="en-US" smtClean="0"/>
              <a:pPr/>
              <a:t>1/16/2010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9CF486D-D939-4771-9860-44C831D36D8A}"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830ED0-8AED-405C-8D34-D6FC62B35D74}" type="datetimeFigureOut">
              <a:rPr lang="en-US" smtClean="0"/>
              <a:pPr/>
              <a:t>1/16/2010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CF486D-D939-4771-9860-44C831D36D8A}"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file:///C:\Documents%20and%20Settings\account\Desktop\Folders\12-31-09\Gorrillaz%20-%20dare.mp3"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image" Target="../media/image4.gif"/><Relationship Id="rId7" Type="http://schemas.openxmlformats.org/officeDocument/2006/relationships/slide" Target="slide8.xml"/><Relationship Id="rId2" Type="http://schemas.openxmlformats.org/officeDocument/2006/relationships/image" Target="../media/image3.gi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gif"/><Relationship Id="rId4" Type="http://schemas.openxmlformats.org/officeDocument/2006/relationships/slide" Target="slide7.xml"/></Relationships>
</file>

<file path=ppt/slides/_rels/slide4.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slide" Target="slide3.xml"/><Relationship Id="rId2" Type="http://schemas.openxmlformats.org/officeDocument/2006/relationships/slide" Target="slide12.xml"/><Relationship Id="rId1" Type="http://schemas.openxmlformats.org/officeDocument/2006/relationships/slideLayout" Target="../slideLayouts/slideLayout7.xml"/><Relationship Id="rId6" Type="http://schemas.openxmlformats.org/officeDocument/2006/relationships/image" Target="../media/image14.gif"/><Relationship Id="rId5" Type="http://schemas.openxmlformats.org/officeDocument/2006/relationships/image" Target="../media/image13.gif"/><Relationship Id="rId4" Type="http://schemas.openxmlformats.org/officeDocument/2006/relationships/image" Target="../media/image12.gif"/></Relationships>
</file>

<file path=ppt/slides/_rels/slide10.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gif"/><Relationship Id="rId1" Type="http://schemas.openxmlformats.org/officeDocument/2006/relationships/slideLayout" Target="../slideLayouts/slideLayout7.xml"/><Relationship Id="rId5" Type="http://schemas.openxmlformats.org/officeDocument/2006/relationships/image" Target="../media/image17.gif"/><Relationship Id="rId4" Type="http://schemas.openxmlformats.org/officeDocument/2006/relationships/slide" Target="slide6.xml"/></Relationships>
</file>

<file path=ppt/slides/_rels/slide11.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slide" Target="slide6.xml"/><Relationship Id="rId1" Type="http://schemas.openxmlformats.org/officeDocument/2006/relationships/slideLayout" Target="../slideLayouts/slideLayout7.xml"/><Relationship Id="rId6" Type="http://schemas.openxmlformats.org/officeDocument/2006/relationships/image" Target="../media/image22.gif"/><Relationship Id="rId5" Type="http://schemas.openxmlformats.org/officeDocument/2006/relationships/image" Target="../media/image21.gif"/><Relationship Id="rId4" Type="http://schemas.openxmlformats.org/officeDocument/2006/relationships/image" Target="../media/image20.gif"/></Relationships>
</file>

<file path=ppt/slides/_rels/slide13.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5.gif"/><Relationship Id="rId1" Type="http://schemas.openxmlformats.org/officeDocument/2006/relationships/slideLayout" Target="../slideLayouts/slideLayout7.xml"/><Relationship Id="rId5" Type="http://schemas.openxmlformats.org/officeDocument/2006/relationships/slide" Target="slide9.xml"/><Relationship Id="rId4" Type="http://schemas.openxmlformats.org/officeDocument/2006/relationships/image" Target="../media/image3.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2000" r="-12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34000" y="2133600"/>
            <a:ext cx="3810000" cy="1447800"/>
          </a:xfrm>
        </p:spPr>
        <p:txBody>
          <a:bodyPr/>
          <a:lstStyle/>
          <a:p>
            <a:r>
              <a:rPr lang="en-US" dirty="0" smtClean="0">
                <a:solidFill>
                  <a:schemeClr val="accent2">
                    <a:lumMod val="75000"/>
                  </a:schemeClr>
                </a:solidFill>
              </a:rPr>
              <a:t>Random Game!</a:t>
            </a:r>
            <a:endParaRPr lang="en-US" dirty="0">
              <a:solidFill>
                <a:schemeClr val="accent2">
                  <a:lumMod val="75000"/>
                </a:schemeClr>
              </a:solidFill>
            </a:endParaRPr>
          </a:p>
        </p:txBody>
      </p:sp>
      <p:sp>
        <p:nvSpPr>
          <p:cNvPr id="3" name="Subtitle 2"/>
          <p:cNvSpPr>
            <a:spLocks noGrp="1"/>
          </p:cNvSpPr>
          <p:nvPr>
            <p:ph type="subTitle" idx="1"/>
          </p:nvPr>
        </p:nvSpPr>
        <p:spPr>
          <a:xfrm>
            <a:off x="0" y="5029200"/>
            <a:ext cx="4495800" cy="1828800"/>
          </a:xfrm>
        </p:spPr>
        <p:txBody>
          <a:bodyPr/>
          <a:lstStyle/>
          <a:p>
            <a:pPr algn="l"/>
            <a:r>
              <a:rPr lang="en-US" dirty="0" smtClean="0">
                <a:solidFill>
                  <a:schemeClr val="accent3">
                    <a:lumMod val="75000"/>
                  </a:schemeClr>
                </a:solidFill>
              </a:rPr>
              <a:t>To win this game you have to find Waldo ;) Good Luck </a:t>
            </a:r>
            <a:endParaRPr lang="en-US" dirty="0">
              <a:solidFill>
                <a:schemeClr val="accent3">
                  <a:lumMod val="75000"/>
                </a:schemeClr>
              </a:solidFill>
            </a:endParaRPr>
          </a:p>
        </p:txBody>
      </p:sp>
      <p:sp>
        <p:nvSpPr>
          <p:cNvPr id="4" name="Rectangle 3"/>
          <p:cNvSpPr/>
          <p:nvPr/>
        </p:nvSpPr>
        <p:spPr>
          <a:xfrm>
            <a:off x="5183236" y="6273225"/>
            <a:ext cx="3960764" cy="584775"/>
          </a:xfrm>
          <a:prstGeom prst="rect">
            <a:avLst/>
          </a:prstGeom>
          <a:noFill/>
        </p:spPr>
        <p:txBody>
          <a:bodyPr wrap="none" lIns="91440" tIns="45720" rIns="91440" bIns="45720">
            <a:spAutoFit/>
          </a:bodyPr>
          <a:lstStyle/>
          <a:p>
            <a:pPr algn="ctr"/>
            <a:r>
              <a:rPr lang="en-US" sz="32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hlinkClick r:id="" action="ppaction://hlinkshowjump?jump=nextslide"/>
              </a:rPr>
              <a:t>Click here To Continue</a:t>
            </a:r>
            <a:endParaRPr lang="en-US" sz="32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6" name="Gorrillaz - dare.mp3">
            <a:hlinkClick r:id="" action="ppaction://media"/>
          </p:cNvPr>
          <p:cNvPicPr>
            <a:picLocks noRot="1" noChangeAspect="1"/>
          </p:cNvPicPr>
          <p:nvPr>
            <a:audioFile r:link="rId1"/>
          </p:nvPr>
        </p:nvPicPr>
        <p:blipFill>
          <a:blip r:embed="rId4"/>
          <a:stretch>
            <a:fillRect/>
          </a:stretch>
        </p:blipFill>
        <p:spPr>
          <a:xfrm>
            <a:off x="0" y="6553200"/>
            <a:ext cx="304800" cy="304800"/>
          </a:xfrm>
          <a:prstGeom prst="rect">
            <a:avLst/>
          </a:prstGeom>
        </p:spPr>
      </p:pic>
    </p:spTree>
  </p:cSld>
  <p:clrMapOvr>
    <a:masterClrMapping/>
  </p:clrMapOvr>
  <p:transition spd="slow" advClick="0" advTm="60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
                                      <p:cBhvr>
                                        <p:cTn id="6" dur="1" fill="hold"/>
                                        <p:tgtEl>
                                          <p:spTgt spid="6"/>
                                        </p:tgtEl>
                                      </p:cBhvr>
                                    </p:cmd>
                                  </p:childTnLst>
                                </p:cTn>
                              </p:par>
                            </p:childTnLst>
                          </p:cTn>
                        </p:par>
                        <p:par>
                          <p:cTn id="7" fill="hold">
                            <p:stCondLst>
                              <p:cond delay="0"/>
                            </p:stCondLst>
                            <p:childTnLst>
                              <p:par>
                                <p:cTn id="8" presetID="38" presetClass="entr" presetSubtype="0" accel="50000" fill="hold" grpId="0" nodeType="afterEffect">
                                  <p:stCondLst>
                                    <p:cond delay="0"/>
                                  </p:stCondLst>
                                  <p:iterate type="lt">
                                    <p:tmPct val="50000"/>
                                  </p:iterate>
                                  <p:childTnLst>
                                    <p:set>
                                      <p:cBhvr>
                                        <p:cTn id="9" dur="1" fill="hold">
                                          <p:stCondLst>
                                            <p:cond delay="0"/>
                                          </p:stCondLst>
                                        </p:cTn>
                                        <p:tgtEl>
                                          <p:spTgt spid="2"/>
                                        </p:tgtEl>
                                        <p:attrNameLst>
                                          <p:attrName>style.visibility</p:attrName>
                                        </p:attrNameLst>
                                      </p:cBhvr>
                                      <p:to>
                                        <p:strVal val="visible"/>
                                      </p:to>
                                    </p:set>
                                    <p:set>
                                      <p:cBhvr>
                                        <p:cTn id="10" dur="455" fill="hold">
                                          <p:stCondLst>
                                            <p:cond delay="0"/>
                                          </p:stCondLst>
                                        </p:cTn>
                                        <p:tgtEl>
                                          <p:spTgt spid="2"/>
                                        </p:tgtEl>
                                        <p:attrNameLst>
                                          <p:attrName>style.rotation</p:attrName>
                                        </p:attrNameLst>
                                      </p:cBhvr>
                                      <p:to>
                                        <p:strVal val="-45.0"/>
                                      </p:to>
                                    </p:set>
                                    <p:anim calcmode="lin" valueType="num">
                                      <p:cBhvr>
                                        <p:cTn id="11"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12"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3"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4"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childTnLst>
                          </p:cTn>
                        </p:par>
                        <p:par>
                          <p:cTn id="15" fill="hold">
                            <p:stCondLst>
                              <p:cond delay="6000"/>
                            </p:stCondLst>
                            <p:childTnLst>
                              <p:par>
                                <p:cTn id="16" presetID="10" presetClass="entr" presetSubtype="0" fill="hold"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2000"/>
                                        <p:tgtEl>
                                          <p:spTgt spid="3">
                                            <p:txEl>
                                              <p:pRg st="0" end="0"/>
                                            </p:txEl>
                                          </p:spTgt>
                                        </p:tgtEl>
                                      </p:cBhvr>
                                    </p:animEffect>
                                  </p:childTnLst>
                                </p:cTn>
                              </p:par>
                            </p:childTnLst>
                          </p:cTn>
                        </p:par>
                        <p:par>
                          <p:cTn id="19" fill="hold">
                            <p:stCondLst>
                              <p:cond delay="8000"/>
                            </p:stCondLst>
                            <p:childTnLst>
                              <p:par>
                                <p:cTn id="20" presetID="10" presetClass="entr" presetSubtype="0"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 showWhenStopped="0">
                <p:cTn id="23" repeatCount="indefinite" fill="hold" display="0">
                  <p:stCondLst>
                    <p:cond delay="indefinite"/>
                  </p:stCondLst>
                  <p:endCondLst>
                    <p:cond evt="onPrev" delay="0">
                      <p:tgtEl>
                        <p:sldTgt/>
                      </p:tgtEl>
                    </p:cond>
                    <p:cond evt="onStopAudio" delay="0">
                      <p:tgtEl>
                        <p:sldTgt/>
                      </p:tgtEl>
                    </p:cond>
                  </p:endCondLst>
                </p:cTn>
                <p:tgtEl>
                  <p:spTgt spid="6"/>
                </p:tgtEl>
              </p:cMediaNode>
            </p:audio>
          </p:childTnLst>
        </p:cTn>
      </p:par>
    </p:tnLst>
    <p:bldLst>
      <p:bldP spid="2"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1143000"/>
            <a:ext cx="8229600" cy="1143000"/>
          </a:xfrm>
        </p:spPr>
        <p:txBody>
          <a:bodyPr/>
          <a:lstStyle/>
          <a:p>
            <a:r>
              <a:rPr lang="en-US" dirty="0" smtClean="0">
                <a:solidFill>
                  <a:schemeClr val="bg1"/>
                </a:solidFill>
                <a:latin typeface="AR BLANCA" pitchFamily="2" charset="0"/>
              </a:rPr>
              <a:t>INSTRUCTIONS</a:t>
            </a:r>
            <a:endParaRPr lang="en-US" dirty="0">
              <a:solidFill>
                <a:schemeClr val="bg1"/>
              </a:solidFill>
              <a:latin typeface="AR BLANCA" pitchFamily="2" charset="0"/>
            </a:endParaRPr>
          </a:p>
        </p:txBody>
      </p:sp>
      <p:sp>
        <p:nvSpPr>
          <p:cNvPr id="4" name="TextBox 3"/>
          <p:cNvSpPr txBox="1"/>
          <p:nvPr/>
        </p:nvSpPr>
        <p:spPr>
          <a:xfrm>
            <a:off x="304800" y="2743200"/>
            <a:ext cx="8839200" cy="2677656"/>
          </a:xfrm>
          <a:prstGeom prst="rect">
            <a:avLst/>
          </a:prstGeom>
          <a:noFill/>
        </p:spPr>
        <p:txBody>
          <a:bodyPr wrap="square" rtlCol="0">
            <a:spAutoFit/>
          </a:bodyPr>
          <a:lstStyle/>
          <a:p>
            <a:r>
              <a:rPr lang="en-US" sz="2800" dirty="0" smtClean="0">
                <a:solidFill>
                  <a:schemeClr val="bg1"/>
                </a:solidFill>
                <a:latin typeface="Algerian" pitchFamily="82" charset="0"/>
              </a:rPr>
              <a:t>Do </a:t>
            </a:r>
            <a:r>
              <a:rPr lang="en-US" sz="2800" b="1" u="sng" dirty="0" smtClean="0">
                <a:solidFill>
                  <a:schemeClr val="bg1"/>
                </a:solidFill>
                <a:latin typeface="Algerian" pitchFamily="82" charset="0"/>
              </a:rPr>
              <a:t>not</a:t>
            </a:r>
            <a:r>
              <a:rPr lang="en-US" sz="2800" dirty="0" smtClean="0">
                <a:solidFill>
                  <a:schemeClr val="bg1"/>
                </a:solidFill>
                <a:latin typeface="Algerian" pitchFamily="82" charset="0"/>
              </a:rPr>
              <a:t> click unless you are told to, this game will move freely and any clicking will change the course. The instructions are simple, find Waldo and you win the game. Be careful, because we all know how tricky </a:t>
            </a:r>
            <a:r>
              <a:rPr lang="en-US" sz="2800" strike="sngStrike" dirty="0" smtClean="0">
                <a:solidFill>
                  <a:schemeClr val="bg1"/>
                </a:solidFill>
                <a:latin typeface="Algerian" pitchFamily="82" charset="0"/>
              </a:rPr>
              <a:t>that son of a bi- </a:t>
            </a:r>
            <a:r>
              <a:rPr lang="en-US" sz="2800" dirty="0" smtClean="0">
                <a:solidFill>
                  <a:schemeClr val="bg1"/>
                </a:solidFill>
                <a:latin typeface="Algerian" pitchFamily="82" charset="0"/>
              </a:rPr>
              <a:t>I’m mean, Waldo can be. </a:t>
            </a:r>
            <a:r>
              <a:rPr lang="en-US" sz="2800" dirty="0" smtClean="0">
                <a:solidFill>
                  <a:schemeClr val="bg1"/>
                </a:solidFill>
                <a:latin typeface="+mj-lt"/>
                <a:cs typeface="Times New Roman" pitchFamily="18" charset="0"/>
              </a:rPr>
              <a:t>;)</a:t>
            </a:r>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3000"/>
                                        <p:tgtEl>
                                          <p:spTgt spid="2"/>
                                        </p:tgtEl>
                                      </p:cBhvr>
                                    </p:animEffect>
                                  </p:childTnLst>
                                </p:cTn>
                              </p:par>
                            </p:childTnLst>
                          </p:cTn>
                        </p:par>
                        <p:par>
                          <p:cTn id="8" fill="hold">
                            <p:stCondLst>
                              <p:cond delay="3000"/>
                            </p:stCondLst>
                            <p:childTnLst>
                              <p:par>
                                <p:cTn id="9" presetID="9" presetClass="exit" presetSubtype="0" fill="hold" grpId="1" nodeType="afterEffect">
                                  <p:stCondLst>
                                    <p:cond delay="0"/>
                                  </p:stCondLst>
                                  <p:childTnLst>
                                    <p:animEffect transition="out" filter="dissolve">
                                      <p:cBhvr>
                                        <p:cTn id="10" dur="500"/>
                                        <p:tgtEl>
                                          <p:spTgt spid="2"/>
                                        </p:tgtEl>
                                      </p:cBhvr>
                                    </p:animEffect>
                                    <p:set>
                                      <p:cBhvr>
                                        <p:cTn id="11" dur="1" fill="hold">
                                          <p:stCondLst>
                                            <p:cond delay="499"/>
                                          </p:stCondLst>
                                        </p:cTn>
                                        <p:tgtEl>
                                          <p:spTgt spid="2"/>
                                        </p:tgtEl>
                                        <p:attrNameLst>
                                          <p:attrName>style.visibility</p:attrName>
                                        </p:attrNameLst>
                                      </p:cBhvr>
                                      <p:to>
                                        <p:strVal val="hidden"/>
                                      </p:to>
                                    </p:set>
                                  </p:childTnLst>
                                </p:cTn>
                              </p:par>
                            </p:childTnLst>
                          </p:cTn>
                        </p:par>
                        <p:par>
                          <p:cTn id="12" fill="hold">
                            <p:stCondLst>
                              <p:cond delay="3500"/>
                            </p:stCondLst>
                            <p:childTnLst>
                              <p:par>
                                <p:cTn id="13" presetID="27" presetClass="entr" presetSubtype="0" fill="hold" grpId="0" nodeType="afterEffect">
                                  <p:stCondLst>
                                    <p:cond delay="0"/>
                                  </p:stCondLst>
                                  <p:iterate type="wd">
                                    <p:tmPct val="25000"/>
                                  </p:iterate>
                                  <p:childTnLst>
                                    <p:set>
                                      <p:cBhvr>
                                        <p:cTn id="14" dur="1" fill="hold">
                                          <p:stCondLst>
                                            <p:cond delay="0"/>
                                          </p:stCondLst>
                                        </p:cTn>
                                        <p:tgtEl>
                                          <p:spTgt spid="4"/>
                                        </p:tgtEl>
                                        <p:attrNameLst>
                                          <p:attrName>style.visibility</p:attrName>
                                        </p:attrNameLst>
                                      </p:cBhvr>
                                      <p:to>
                                        <p:strVal val="visible"/>
                                      </p:to>
                                    </p:set>
                                    <p:anim calcmode="discrete" valueType="clr">
                                      <p:cBhvr override="childStyle">
                                        <p:cTn id="15" dur="1000"/>
                                        <p:tgtEl>
                                          <p:spTgt spid="4"/>
                                        </p:tgtEl>
                                        <p:attrNameLst>
                                          <p:attrName>style.color</p:attrName>
                                        </p:attrNameLst>
                                      </p:cBhvr>
                                      <p:tavLst>
                                        <p:tav tm="0">
                                          <p:val>
                                            <p:clrVal>
                                              <a:schemeClr val="tx1"/>
                                            </p:clrVal>
                                          </p:val>
                                        </p:tav>
                                        <p:tav tm="50000">
                                          <p:val>
                                            <p:clrVal>
                                              <a:schemeClr val="tx1"/>
                                            </p:clrVal>
                                          </p:val>
                                        </p:tav>
                                      </p:tavLst>
                                    </p:anim>
                                    <p:anim calcmode="discrete" valueType="clr">
                                      <p:cBhvr>
                                        <p:cTn id="16" dur="1000"/>
                                        <p:tgtEl>
                                          <p:spTgt spid="4"/>
                                        </p:tgtEl>
                                        <p:attrNameLst>
                                          <p:attrName>fillcolor</p:attrName>
                                        </p:attrNameLst>
                                      </p:cBhvr>
                                      <p:tavLst>
                                        <p:tav tm="0">
                                          <p:val>
                                            <p:clrVal>
                                              <a:schemeClr val="accent2"/>
                                            </p:clrVal>
                                          </p:val>
                                        </p:tav>
                                        <p:tav tm="50000">
                                          <p:val>
                                            <p:clrVal>
                                              <a:schemeClr val="hlink"/>
                                            </p:clrVal>
                                          </p:val>
                                        </p:tav>
                                      </p:tavLst>
                                    </p:anim>
                                    <p:set>
                                      <p:cBhvr>
                                        <p:cTn id="17" dur="100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 name="Picture 19" descr="AnimatedFireworks4.gif"/>
          <p:cNvPicPr>
            <a:picLocks noChangeAspect="1"/>
          </p:cNvPicPr>
          <p:nvPr/>
        </p:nvPicPr>
        <p:blipFill>
          <a:blip r:embed="rId2"/>
          <a:stretch>
            <a:fillRect/>
          </a:stretch>
        </p:blipFill>
        <p:spPr>
          <a:xfrm>
            <a:off x="1676400" y="4114800"/>
            <a:ext cx="1295400" cy="1295400"/>
          </a:xfrm>
          <a:prstGeom prst="rect">
            <a:avLst/>
          </a:prstGeom>
        </p:spPr>
      </p:pic>
      <p:pic>
        <p:nvPicPr>
          <p:cNvPr id="19" name="Picture 18" descr="AnimatedFireworks4.gif"/>
          <p:cNvPicPr>
            <a:picLocks noChangeAspect="1"/>
          </p:cNvPicPr>
          <p:nvPr/>
        </p:nvPicPr>
        <p:blipFill>
          <a:blip r:embed="rId2"/>
          <a:stretch>
            <a:fillRect/>
          </a:stretch>
        </p:blipFill>
        <p:spPr>
          <a:xfrm>
            <a:off x="0" y="0"/>
            <a:ext cx="1600200" cy="1600200"/>
          </a:xfrm>
          <a:prstGeom prst="rect">
            <a:avLst/>
          </a:prstGeom>
        </p:spPr>
      </p:pic>
      <p:pic>
        <p:nvPicPr>
          <p:cNvPr id="18" name="Picture 17" descr="AnimatedFireworks4.gif"/>
          <p:cNvPicPr>
            <a:picLocks noChangeAspect="1"/>
          </p:cNvPicPr>
          <p:nvPr/>
        </p:nvPicPr>
        <p:blipFill>
          <a:blip r:embed="rId2"/>
          <a:stretch>
            <a:fillRect/>
          </a:stretch>
        </p:blipFill>
        <p:spPr>
          <a:xfrm>
            <a:off x="4114800" y="457200"/>
            <a:ext cx="1943100" cy="1943100"/>
          </a:xfrm>
          <a:prstGeom prst="rect">
            <a:avLst/>
          </a:prstGeom>
        </p:spPr>
      </p:pic>
      <p:sp>
        <p:nvSpPr>
          <p:cNvPr id="14" name="TextBox 13"/>
          <p:cNvSpPr txBox="1"/>
          <p:nvPr/>
        </p:nvSpPr>
        <p:spPr>
          <a:xfrm>
            <a:off x="1524000" y="0"/>
            <a:ext cx="6324600" cy="646331"/>
          </a:xfrm>
          <a:prstGeom prst="rect">
            <a:avLst/>
          </a:prstGeom>
          <a:noFill/>
        </p:spPr>
        <p:txBody>
          <a:bodyPr wrap="square" rtlCol="0">
            <a:spAutoFit/>
          </a:bodyPr>
          <a:lstStyle/>
          <a:p>
            <a:pPr algn="ctr"/>
            <a:r>
              <a:rPr lang="en-US" sz="3600" dirty="0" smtClean="0">
                <a:solidFill>
                  <a:schemeClr val="bg1"/>
                </a:solidFill>
                <a:latin typeface="AR BERKLEY" pitchFamily="2" charset="0"/>
              </a:rPr>
              <a:t>Click on a box to Click a Level</a:t>
            </a:r>
            <a:endParaRPr lang="en-US" sz="3600" dirty="0">
              <a:solidFill>
                <a:schemeClr val="bg1"/>
              </a:solidFill>
              <a:latin typeface="AR BERKLEY" pitchFamily="2" charset="0"/>
            </a:endParaRPr>
          </a:p>
        </p:txBody>
      </p:sp>
      <p:pic>
        <p:nvPicPr>
          <p:cNvPr id="17" name="Picture 16" descr="fireworks.gif">
            <a:hlinkClick r:id="" action="ppaction://hlinkshowjump?jump=nextslide"/>
          </p:cNvPr>
          <p:cNvPicPr>
            <a:picLocks noChangeAspect="1"/>
          </p:cNvPicPr>
          <p:nvPr/>
        </p:nvPicPr>
        <p:blipFill>
          <a:blip r:embed="rId3"/>
          <a:stretch>
            <a:fillRect/>
          </a:stretch>
        </p:blipFill>
        <p:spPr>
          <a:xfrm>
            <a:off x="304800" y="1219200"/>
            <a:ext cx="4457700" cy="2971800"/>
          </a:xfrm>
          <a:prstGeom prst="rect">
            <a:avLst/>
          </a:prstGeom>
        </p:spPr>
      </p:pic>
      <p:pic>
        <p:nvPicPr>
          <p:cNvPr id="22" name="Picture 21" descr="andy_gilmore.gif">
            <a:hlinkClick r:id="rId4" action="ppaction://hlinksldjump"/>
          </p:cNvPr>
          <p:cNvPicPr>
            <a:picLocks noChangeAspect="1"/>
          </p:cNvPicPr>
          <p:nvPr/>
        </p:nvPicPr>
        <p:blipFill>
          <a:blip r:embed="rId5"/>
          <a:stretch>
            <a:fillRect/>
          </a:stretch>
        </p:blipFill>
        <p:spPr>
          <a:xfrm>
            <a:off x="5638800" y="2286000"/>
            <a:ext cx="3200400" cy="3200400"/>
          </a:xfrm>
          <a:prstGeom prst="rect">
            <a:avLst/>
          </a:prstGeom>
        </p:spPr>
      </p:pic>
      <p:pic>
        <p:nvPicPr>
          <p:cNvPr id="21" name="Picture 20" descr="1220202059043.png"/>
          <p:cNvPicPr>
            <a:picLocks noChangeAspect="1"/>
          </p:cNvPicPr>
          <p:nvPr/>
        </p:nvPicPr>
        <p:blipFill>
          <a:blip r:embed="rId6" cstate="print"/>
          <a:srcRect r="20000"/>
          <a:stretch>
            <a:fillRect/>
          </a:stretch>
        </p:blipFill>
        <p:spPr>
          <a:xfrm>
            <a:off x="6858000" y="3581400"/>
            <a:ext cx="780288" cy="609600"/>
          </a:xfrm>
          <a:prstGeom prst="rect">
            <a:avLst/>
          </a:prstGeom>
        </p:spPr>
      </p:pic>
      <p:sp>
        <p:nvSpPr>
          <p:cNvPr id="23" name="Rectangle 22">
            <a:hlinkClick r:id="rId7" action="ppaction://hlinksldjump"/>
          </p:cNvPr>
          <p:cNvSpPr/>
          <p:nvPr/>
        </p:nvSpPr>
        <p:spPr>
          <a:xfrm>
            <a:off x="4267200" y="5715000"/>
            <a:ext cx="1478289" cy="923330"/>
          </a:xfrm>
          <a:prstGeom prst="rect">
            <a:avLst/>
          </a:prstGeom>
          <a:noFill/>
        </p:spPr>
        <p:txBody>
          <a:bodyPr wrap="none" lIns="91440" tIns="45720" rIns="91440" bIns="45720">
            <a:spAutoFit/>
          </a:bodyPr>
          <a:lstStyle/>
          <a:p>
            <a:pPr algn="ctr"/>
            <a:r>
              <a:rPr lang="en-US" sz="5400" b="1" u="sng"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DECODE" pitchFamily="2" charset="0"/>
                <a:hlinkClick r:id="rId8" action="ppaction://hlinksldjump"/>
              </a:rPr>
              <a:t>More</a:t>
            </a:r>
            <a:endParaRPr lang="en-US" sz="5400" b="1" u="sng"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DECODE" pitchFamily="2" charset="0"/>
            </a:endParaRPr>
          </a:p>
        </p:txBody>
      </p:sp>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slide(fromBottom)">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Picture 1" descr="AnimatedFireworks4.gif"/>
          <p:cNvPicPr>
            <a:picLocks noChangeAspect="1"/>
          </p:cNvPicPr>
          <p:nvPr/>
        </p:nvPicPr>
        <p:blipFill>
          <a:blip r:embed="rId2"/>
          <a:stretch>
            <a:fillRect/>
          </a:stretch>
        </p:blipFill>
        <p:spPr>
          <a:xfrm>
            <a:off x="0" y="0"/>
            <a:ext cx="2857500" cy="2857500"/>
          </a:xfrm>
          <a:prstGeom prst="rect">
            <a:avLst/>
          </a:prstGeom>
        </p:spPr>
      </p:pic>
      <p:pic>
        <p:nvPicPr>
          <p:cNvPr id="3" name="Picture 2" descr="AnimatedFireworks4.gif">
            <a:hlinkClick r:id="" action="ppaction://hlinkshowjump?jump=nextslide"/>
          </p:cNvPr>
          <p:cNvPicPr>
            <a:picLocks noChangeAspect="1"/>
          </p:cNvPicPr>
          <p:nvPr/>
        </p:nvPicPr>
        <p:blipFill>
          <a:blip r:embed="rId2"/>
          <a:stretch>
            <a:fillRect/>
          </a:stretch>
        </p:blipFill>
        <p:spPr>
          <a:xfrm>
            <a:off x="0" y="0"/>
            <a:ext cx="2857500" cy="2857500"/>
          </a:xfrm>
          <a:prstGeom prst="rect">
            <a:avLst/>
          </a:prstGeom>
        </p:spPr>
      </p:pic>
      <p:pic>
        <p:nvPicPr>
          <p:cNvPr id="4" name="Picture 3" descr="AnimatedFireworks4.gif">
            <a:hlinkClick r:id="" action="ppaction://hlinkshowjump?jump=nextslide"/>
          </p:cNvPr>
          <p:cNvPicPr>
            <a:picLocks noChangeAspect="1"/>
          </p:cNvPicPr>
          <p:nvPr/>
        </p:nvPicPr>
        <p:blipFill>
          <a:blip r:embed="rId2"/>
          <a:stretch>
            <a:fillRect/>
          </a:stretch>
        </p:blipFill>
        <p:spPr>
          <a:xfrm>
            <a:off x="1676400" y="2819400"/>
            <a:ext cx="2857500" cy="2857500"/>
          </a:xfrm>
          <a:prstGeom prst="rect">
            <a:avLst/>
          </a:prstGeom>
        </p:spPr>
      </p:pic>
      <p:pic>
        <p:nvPicPr>
          <p:cNvPr id="5" name="Picture 4" descr="AnimatedFireworks4.gif">
            <a:hlinkClick r:id="rId3" action="ppaction://hlinksldjump"/>
          </p:cNvPr>
          <p:cNvPicPr>
            <a:picLocks noChangeAspect="1"/>
          </p:cNvPicPr>
          <p:nvPr/>
        </p:nvPicPr>
        <p:blipFill>
          <a:blip r:embed="rId2"/>
          <a:stretch>
            <a:fillRect/>
          </a:stretch>
        </p:blipFill>
        <p:spPr>
          <a:xfrm>
            <a:off x="3886200" y="0"/>
            <a:ext cx="2857500" cy="2857500"/>
          </a:xfrm>
          <a:prstGeom prst="rect">
            <a:avLst/>
          </a:prstGeom>
        </p:spPr>
      </p:pic>
      <p:pic>
        <p:nvPicPr>
          <p:cNvPr id="6" name="Picture 5" descr="AnimatedFireworks4.gif">
            <a:hlinkClick r:id="" action="ppaction://hlinkshowjump?jump=nextslide"/>
          </p:cNvPr>
          <p:cNvPicPr>
            <a:picLocks noChangeAspect="1"/>
          </p:cNvPicPr>
          <p:nvPr/>
        </p:nvPicPr>
        <p:blipFill>
          <a:blip r:embed="rId2"/>
          <a:stretch>
            <a:fillRect/>
          </a:stretch>
        </p:blipFill>
        <p:spPr>
          <a:xfrm>
            <a:off x="5638800" y="2590800"/>
            <a:ext cx="2857500" cy="2857500"/>
          </a:xfrm>
          <a:prstGeom prst="rect">
            <a:avLst/>
          </a:prstGeom>
        </p:spPr>
      </p:pic>
      <p:sp>
        <p:nvSpPr>
          <p:cNvPr id="7" name="TextBox 6"/>
          <p:cNvSpPr txBox="1"/>
          <p:nvPr/>
        </p:nvSpPr>
        <p:spPr>
          <a:xfrm>
            <a:off x="0" y="6248401"/>
            <a:ext cx="9144000" cy="461665"/>
          </a:xfrm>
          <a:prstGeom prst="rect">
            <a:avLst/>
          </a:prstGeom>
          <a:noFill/>
        </p:spPr>
        <p:txBody>
          <a:bodyPr wrap="square" rtlCol="0">
            <a:spAutoFit/>
          </a:bodyPr>
          <a:lstStyle/>
          <a:p>
            <a:r>
              <a:rPr lang="en-US" sz="2400" dirty="0" smtClean="0">
                <a:solidFill>
                  <a:schemeClr val="bg1"/>
                </a:solidFill>
                <a:latin typeface="AR ESSENCE" pitchFamily="2" charset="0"/>
              </a:rPr>
              <a:t>One of these fireworks contains Waldo!! Which one is it? :]</a:t>
            </a:r>
            <a:endParaRPr lang="en-US" sz="2400" dirty="0">
              <a:solidFill>
                <a:schemeClr val="bg1"/>
              </a:solidFill>
              <a:latin typeface="AR ESSENCE" pitchFamily="2" charset="0"/>
            </a:endParaRPr>
          </a:p>
        </p:txBody>
      </p:sp>
    </p:spTree>
  </p:cSld>
  <p:clrMapOvr>
    <a:masterClrMapping/>
  </p:clrMapOvr>
  <p:transition advClick="0" advTm="4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Picture 1" descr="25yu3420sw.gif"/>
          <p:cNvPicPr>
            <a:picLocks noChangeAspect="1"/>
          </p:cNvPicPr>
          <p:nvPr/>
        </p:nvPicPr>
        <p:blipFill>
          <a:blip r:embed="rId2"/>
          <a:stretch>
            <a:fillRect/>
          </a:stretch>
        </p:blipFill>
        <p:spPr>
          <a:xfrm>
            <a:off x="0" y="0"/>
            <a:ext cx="9144000" cy="7200900"/>
          </a:xfrm>
          <a:prstGeom prst="rect">
            <a:avLst/>
          </a:prstGeom>
        </p:spPr>
      </p:pic>
      <p:sp>
        <p:nvSpPr>
          <p:cNvPr id="3" name="Rectangle 2"/>
          <p:cNvSpPr/>
          <p:nvPr/>
        </p:nvSpPr>
        <p:spPr>
          <a:xfrm>
            <a:off x="3429000" y="914400"/>
            <a:ext cx="4991053" cy="646331"/>
          </a:xfrm>
          <a:prstGeom prst="rect">
            <a:avLst/>
          </a:prstGeom>
          <a:noFill/>
        </p:spPr>
        <p:txBody>
          <a:bodyPr wrap="square" lIns="91440" tIns="45720" rIns="91440" bIns="45720">
            <a:spAutoFit/>
          </a:bodyPr>
          <a:lstStyle/>
          <a:p>
            <a:pPr algn="ctr"/>
            <a:r>
              <a:rPr lang="en-US" sz="3600" b="1" cap="none" spc="0" dirty="0" smtClean="0">
                <a:ln w="17780" cmpd="sng">
                  <a:solidFill>
                    <a:srgbClr val="FFFFFF"/>
                  </a:solidFill>
                  <a:prstDash val="solid"/>
                  <a:miter lim="800000"/>
                </a:ln>
                <a:solidFill>
                  <a:schemeClr val="bg1"/>
                </a:solidFill>
                <a:effectLst>
                  <a:outerShdw blurRad="50800" algn="tl" rotWithShape="0">
                    <a:srgbClr val="000000"/>
                  </a:outerShdw>
                </a:effectLst>
                <a:hlinkClick r:id="" action="ppaction://hlinkshowjump?jump=previousslide"/>
              </a:rPr>
              <a:t>Click here to go back</a:t>
            </a:r>
            <a:endParaRPr lang="en-US" sz="3600" b="1" cap="none" spc="0" dirty="0">
              <a:ln w="17780" cmpd="sng">
                <a:solidFill>
                  <a:srgbClr val="FFFFFF"/>
                </a:solidFill>
                <a:prstDash val="solid"/>
                <a:miter lim="800000"/>
              </a:ln>
              <a:solidFill>
                <a:schemeClr val="bg1"/>
              </a:solidFill>
              <a:effectLst>
                <a:outerShdw blurRad="50800" algn="tl" rotWithShape="0">
                  <a:srgbClr val="000000"/>
                </a:outerShdw>
              </a:effectLst>
            </a:endParaRPr>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250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2500"/>
                            </p:stCondLst>
                            <p:childTnLst>
                              <p:par>
                                <p:cTn id="8" presetID="6" presetClass="emph" presetSubtype="0" fill="hold" grpId="1" nodeType="afterEffect">
                                  <p:stCondLst>
                                    <p:cond delay="0"/>
                                  </p:stCondLst>
                                  <p:childTnLst>
                                    <p:animScale>
                                      <p:cBhvr>
                                        <p:cTn id="9" dur="2000" fill="hold"/>
                                        <p:tgtEl>
                                          <p:spTgt spid="3"/>
                                        </p:tgtEl>
                                      </p:cBhvr>
                                      <p:by x="100000" y="12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aldo.jpg"/>
          <p:cNvPicPr>
            <a:picLocks noChangeAspect="1"/>
          </p:cNvPicPr>
          <p:nvPr/>
        </p:nvPicPr>
        <p:blipFill>
          <a:blip r:embed="rId2"/>
          <a:srcRect l="6924" t="5556" r="6924" b="5556"/>
          <a:stretch>
            <a:fillRect/>
          </a:stretch>
        </p:blipFill>
        <p:spPr>
          <a:xfrm>
            <a:off x="5791200" y="762000"/>
            <a:ext cx="3352800" cy="6096000"/>
          </a:xfrm>
          <a:prstGeom prst="rect">
            <a:avLst/>
          </a:prstGeom>
        </p:spPr>
      </p:pic>
      <p:sp>
        <p:nvSpPr>
          <p:cNvPr id="3" name="Rectangle 2"/>
          <p:cNvSpPr/>
          <p:nvPr/>
        </p:nvSpPr>
        <p:spPr>
          <a:xfrm>
            <a:off x="1447800" y="2133600"/>
            <a:ext cx="3918060"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Good Job!!!</a:t>
            </a:r>
            <a:endParaRPr lang="en-U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4" name="Rectangle 3"/>
          <p:cNvSpPr/>
          <p:nvPr/>
        </p:nvSpPr>
        <p:spPr>
          <a:xfrm>
            <a:off x="2514600" y="3505200"/>
            <a:ext cx="3366819" cy="923330"/>
          </a:xfrm>
          <a:prstGeom prst="rect">
            <a:avLst/>
          </a:prstGeom>
          <a:noFill/>
        </p:spPr>
        <p:txBody>
          <a:bodyPr wrap="none" lIns="91440" tIns="45720" rIns="91440" bIns="45720">
            <a:spAutoFit/>
          </a:bodyPr>
          <a:lstStyle/>
          <a:p>
            <a:pPr algn="ctr"/>
            <a:r>
              <a:rPr 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hlinkClick r:id="rId3" action="ppaction://hlinksldjump"/>
              </a:rPr>
              <a:t>Next leve</a:t>
            </a:r>
            <a:r>
              <a:rPr lang="en-US"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hlinkClick r:id="rId3" action="ppaction://hlinksldjump"/>
              </a:rPr>
              <a:t>l?</a:t>
            </a: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par>
                          <p:cTn id="21" fill="hold">
                            <p:stCondLst>
                              <p:cond delay="2000"/>
                            </p:stCondLst>
                            <p:childTnLst>
                              <p:par>
                                <p:cTn id="22" presetID="7" presetClass="entr" presetSubtype="8"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0-#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_ms_animated_ramdom_apples_mixed_colors0301.gif"/>
          <p:cNvPicPr>
            <a:picLocks noChangeAspect="1"/>
          </p:cNvPicPr>
          <p:nvPr/>
        </p:nvPicPr>
        <p:blipFill>
          <a:blip r:embed="rId2"/>
          <a:stretch>
            <a:fillRect/>
          </a:stretch>
        </p:blipFill>
        <p:spPr>
          <a:xfrm>
            <a:off x="0" y="0"/>
            <a:ext cx="9144000" cy="6858000"/>
          </a:xfrm>
          <a:prstGeom prst="rect">
            <a:avLst/>
          </a:prstGeom>
        </p:spPr>
      </p:pic>
      <p:sp>
        <p:nvSpPr>
          <p:cNvPr id="3" name="TextBox 2">
            <a:hlinkClick r:id="" action="ppaction://hlinkshowjump?jump=nextslide"/>
          </p:cNvPr>
          <p:cNvSpPr txBox="1"/>
          <p:nvPr/>
        </p:nvSpPr>
        <p:spPr>
          <a:xfrm>
            <a:off x="533400" y="762000"/>
            <a:ext cx="914400" cy="1323439"/>
          </a:xfrm>
          <a:prstGeom prst="rect">
            <a:avLst/>
          </a:prstGeom>
          <a:noFill/>
        </p:spPr>
        <p:txBody>
          <a:bodyPr wrap="square" rtlCol="0">
            <a:spAutoFit/>
          </a:bodyPr>
          <a:lstStyle/>
          <a:p>
            <a:r>
              <a:rPr lang="en-US" sz="8000" dirty="0" smtClean="0"/>
              <a:t>W</a:t>
            </a:r>
            <a:endParaRPr lang="en-US" sz="8000" dirty="0"/>
          </a:p>
        </p:txBody>
      </p:sp>
      <p:sp>
        <p:nvSpPr>
          <p:cNvPr id="25" name="TextBox 24">
            <a:hlinkClick r:id="" action="ppaction://hlinkshowjump?jump=nextslide"/>
          </p:cNvPr>
          <p:cNvSpPr txBox="1"/>
          <p:nvPr/>
        </p:nvSpPr>
        <p:spPr>
          <a:xfrm>
            <a:off x="7772400" y="838200"/>
            <a:ext cx="914400" cy="1323439"/>
          </a:xfrm>
          <a:prstGeom prst="rect">
            <a:avLst/>
          </a:prstGeom>
          <a:noFill/>
        </p:spPr>
        <p:txBody>
          <a:bodyPr wrap="square" rtlCol="0">
            <a:spAutoFit/>
          </a:bodyPr>
          <a:lstStyle/>
          <a:p>
            <a:r>
              <a:rPr lang="en-US" sz="8000" dirty="0" smtClean="0"/>
              <a:t>E</a:t>
            </a:r>
            <a:endParaRPr lang="en-US" sz="8000" dirty="0"/>
          </a:p>
        </p:txBody>
      </p:sp>
      <p:sp>
        <p:nvSpPr>
          <p:cNvPr id="24" name="TextBox 23">
            <a:hlinkClick r:id="" action="ppaction://hlinkshowjump?jump=nextslide"/>
          </p:cNvPr>
          <p:cNvSpPr txBox="1"/>
          <p:nvPr/>
        </p:nvSpPr>
        <p:spPr>
          <a:xfrm>
            <a:off x="533400" y="2895600"/>
            <a:ext cx="914400" cy="1323439"/>
          </a:xfrm>
          <a:prstGeom prst="rect">
            <a:avLst/>
          </a:prstGeom>
          <a:noFill/>
        </p:spPr>
        <p:txBody>
          <a:bodyPr wrap="square" rtlCol="0">
            <a:spAutoFit/>
          </a:bodyPr>
          <a:lstStyle/>
          <a:p>
            <a:r>
              <a:rPr lang="en-US" sz="8000" dirty="0" smtClean="0"/>
              <a:t>?</a:t>
            </a:r>
            <a:endParaRPr lang="en-US" sz="8000" dirty="0"/>
          </a:p>
        </p:txBody>
      </p:sp>
      <p:sp>
        <p:nvSpPr>
          <p:cNvPr id="26" name="TextBox 25">
            <a:hlinkClick r:id="" action="ppaction://hlinkshowjump?jump=nextslide"/>
          </p:cNvPr>
          <p:cNvSpPr txBox="1"/>
          <p:nvPr/>
        </p:nvSpPr>
        <p:spPr>
          <a:xfrm>
            <a:off x="5867400" y="838200"/>
            <a:ext cx="914400" cy="1323439"/>
          </a:xfrm>
          <a:prstGeom prst="rect">
            <a:avLst/>
          </a:prstGeom>
          <a:noFill/>
        </p:spPr>
        <p:txBody>
          <a:bodyPr wrap="square" rtlCol="0">
            <a:spAutoFit/>
          </a:bodyPr>
          <a:lstStyle/>
          <a:p>
            <a:r>
              <a:rPr lang="en-US" sz="8000" dirty="0" smtClean="0"/>
              <a:t>R</a:t>
            </a:r>
            <a:endParaRPr lang="en-US" sz="8000" dirty="0"/>
          </a:p>
        </p:txBody>
      </p:sp>
      <p:sp>
        <p:nvSpPr>
          <p:cNvPr id="27" name="TextBox 26">
            <a:hlinkClick r:id="" action="ppaction://hlinkshowjump?jump=nextslide"/>
          </p:cNvPr>
          <p:cNvSpPr txBox="1"/>
          <p:nvPr/>
        </p:nvSpPr>
        <p:spPr>
          <a:xfrm>
            <a:off x="4038600" y="914400"/>
            <a:ext cx="914400" cy="1323439"/>
          </a:xfrm>
          <a:prstGeom prst="rect">
            <a:avLst/>
          </a:prstGeom>
          <a:noFill/>
        </p:spPr>
        <p:txBody>
          <a:bodyPr wrap="square" rtlCol="0">
            <a:spAutoFit/>
          </a:bodyPr>
          <a:lstStyle/>
          <a:p>
            <a:r>
              <a:rPr lang="en-US" sz="8000" dirty="0" smtClean="0"/>
              <a:t>E</a:t>
            </a:r>
            <a:endParaRPr lang="en-US" sz="8000" dirty="0"/>
          </a:p>
        </p:txBody>
      </p:sp>
      <p:sp>
        <p:nvSpPr>
          <p:cNvPr id="28" name="TextBox 27">
            <a:hlinkClick r:id="" action="ppaction://hlinkshowjump?jump=nextslide"/>
          </p:cNvPr>
          <p:cNvSpPr txBox="1"/>
          <p:nvPr/>
        </p:nvSpPr>
        <p:spPr>
          <a:xfrm>
            <a:off x="2286000" y="838200"/>
            <a:ext cx="914400" cy="1323439"/>
          </a:xfrm>
          <a:prstGeom prst="rect">
            <a:avLst/>
          </a:prstGeom>
          <a:noFill/>
        </p:spPr>
        <p:txBody>
          <a:bodyPr wrap="square" rtlCol="0">
            <a:spAutoFit/>
          </a:bodyPr>
          <a:lstStyle/>
          <a:p>
            <a:r>
              <a:rPr lang="en-US" sz="8000" dirty="0" smtClean="0"/>
              <a:t>H</a:t>
            </a:r>
            <a:endParaRPr lang="en-US" sz="8000" dirty="0"/>
          </a:p>
        </p:txBody>
      </p:sp>
      <p:sp>
        <p:nvSpPr>
          <p:cNvPr id="18" name="Rectangle 17"/>
          <p:cNvSpPr/>
          <p:nvPr/>
        </p:nvSpPr>
        <p:spPr>
          <a:xfrm rot="19658915">
            <a:off x="70175" y="2834172"/>
            <a:ext cx="9151864" cy="923330"/>
          </a:xfrm>
          <a:prstGeom prst="rect">
            <a:avLst/>
          </a:prstGeom>
          <a:noFill/>
        </p:spPr>
        <p:txBody>
          <a:bodyPr wrap="none" lIns="91440" tIns="45720" rIns="91440" bIns="45720">
            <a:spAutoFit/>
          </a:bodyPr>
          <a:lstStyle/>
          <a:p>
            <a:pPr algn="ctr"/>
            <a:r>
              <a:rPr 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BERKLEY" pitchFamily="2" charset="0"/>
              </a:rPr>
              <a:t>Which apple holds Waldo inside?</a:t>
            </a: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BERKLEY" pitchFamily="2" charset="0"/>
            </a:endParaRPr>
          </a:p>
        </p:txBody>
      </p:sp>
      <p:sp>
        <p:nvSpPr>
          <p:cNvPr id="29" name="TextBox 28">
            <a:hlinkClick r:id="" action="ppaction://hlinkshowjump?jump=nextslide"/>
          </p:cNvPr>
          <p:cNvSpPr txBox="1"/>
          <p:nvPr/>
        </p:nvSpPr>
        <p:spPr>
          <a:xfrm>
            <a:off x="4191000" y="2895600"/>
            <a:ext cx="914400" cy="1323439"/>
          </a:xfrm>
          <a:prstGeom prst="rect">
            <a:avLst/>
          </a:prstGeom>
          <a:noFill/>
        </p:spPr>
        <p:txBody>
          <a:bodyPr wrap="square" rtlCol="0">
            <a:spAutoFit/>
          </a:bodyPr>
          <a:lstStyle/>
          <a:p>
            <a:r>
              <a:rPr lang="en-US" sz="8000" dirty="0" smtClean="0"/>
              <a:t>S</a:t>
            </a:r>
            <a:endParaRPr lang="en-US" sz="8000" dirty="0"/>
          </a:p>
        </p:txBody>
      </p:sp>
      <p:sp>
        <p:nvSpPr>
          <p:cNvPr id="30" name="TextBox 29">
            <a:hlinkClick r:id="" action="ppaction://hlinkshowjump?jump=nextslide"/>
          </p:cNvPr>
          <p:cNvSpPr txBox="1"/>
          <p:nvPr/>
        </p:nvSpPr>
        <p:spPr>
          <a:xfrm>
            <a:off x="2362200" y="2895600"/>
            <a:ext cx="914400" cy="1323439"/>
          </a:xfrm>
          <a:prstGeom prst="rect">
            <a:avLst/>
          </a:prstGeom>
          <a:noFill/>
        </p:spPr>
        <p:txBody>
          <a:bodyPr wrap="square" rtlCol="0">
            <a:spAutoFit/>
          </a:bodyPr>
          <a:lstStyle/>
          <a:p>
            <a:r>
              <a:rPr lang="en-US" sz="8000" dirty="0" smtClean="0"/>
              <a:t>I</a:t>
            </a:r>
            <a:endParaRPr lang="en-US" sz="8000" dirty="0"/>
          </a:p>
        </p:txBody>
      </p:sp>
      <p:sp>
        <p:nvSpPr>
          <p:cNvPr id="31" name="TextBox 30">
            <a:hlinkClick r:id="" action="ppaction://hlinkshowjump?jump=nextslide"/>
          </p:cNvPr>
          <p:cNvSpPr txBox="1"/>
          <p:nvPr/>
        </p:nvSpPr>
        <p:spPr>
          <a:xfrm>
            <a:off x="7848600" y="2819400"/>
            <a:ext cx="914400" cy="1323439"/>
          </a:xfrm>
          <a:prstGeom prst="rect">
            <a:avLst/>
          </a:prstGeom>
          <a:noFill/>
        </p:spPr>
        <p:txBody>
          <a:bodyPr wrap="square" rtlCol="0">
            <a:spAutoFit/>
          </a:bodyPr>
          <a:lstStyle/>
          <a:p>
            <a:r>
              <a:rPr lang="en-US" sz="8000" dirty="0" smtClean="0"/>
              <a:t>?</a:t>
            </a:r>
            <a:endParaRPr lang="en-US" sz="8000" dirty="0"/>
          </a:p>
        </p:txBody>
      </p:sp>
      <p:sp>
        <p:nvSpPr>
          <p:cNvPr id="32" name="TextBox 31">
            <a:hlinkClick r:id="" action="ppaction://hlinkshowjump?jump=nextslide"/>
          </p:cNvPr>
          <p:cNvSpPr txBox="1"/>
          <p:nvPr/>
        </p:nvSpPr>
        <p:spPr>
          <a:xfrm>
            <a:off x="5943600" y="2895600"/>
            <a:ext cx="914400" cy="1323439"/>
          </a:xfrm>
          <a:prstGeom prst="rect">
            <a:avLst/>
          </a:prstGeom>
          <a:noFill/>
        </p:spPr>
        <p:txBody>
          <a:bodyPr wrap="square" rtlCol="0">
            <a:spAutoFit/>
          </a:bodyPr>
          <a:lstStyle/>
          <a:p>
            <a:r>
              <a:rPr lang="en-US" sz="8000" dirty="0" smtClean="0"/>
              <a:t>?</a:t>
            </a:r>
            <a:endParaRPr lang="en-US" sz="8000" dirty="0"/>
          </a:p>
        </p:txBody>
      </p:sp>
      <p:sp>
        <p:nvSpPr>
          <p:cNvPr id="33" name="TextBox 32">
            <a:hlinkClick r:id="rId3" action="ppaction://hlinksldjump"/>
          </p:cNvPr>
          <p:cNvSpPr txBox="1"/>
          <p:nvPr/>
        </p:nvSpPr>
        <p:spPr>
          <a:xfrm>
            <a:off x="2362200" y="5181600"/>
            <a:ext cx="914400" cy="1323439"/>
          </a:xfrm>
          <a:prstGeom prst="rect">
            <a:avLst/>
          </a:prstGeom>
          <a:noFill/>
        </p:spPr>
        <p:txBody>
          <a:bodyPr wrap="square" rtlCol="0">
            <a:spAutoFit/>
          </a:bodyPr>
          <a:lstStyle/>
          <a:p>
            <a:r>
              <a:rPr lang="en-US" sz="8000" dirty="0" smtClean="0"/>
              <a:t>A</a:t>
            </a:r>
            <a:endParaRPr lang="en-US" sz="8000" dirty="0"/>
          </a:p>
        </p:txBody>
      </p:sp>
      <p:sp>
        <p:nvSpPr>
          <p:cNvPr id="34" name="TextBox 33">
            <a:hlinkClick r:id="" action="ppaction://hlinkshowjump?jump=nextslide"/>
          </p:cNvPr>
          <p:cNvSpPr txBox="1"/>
          <p:nvPr/>
        </p:nvSpPr>
        <p:spPr>
          <a:xfrm>
            <a:off x="533400" y="5181600"/>
            <a:ext cx="914400" cy="1323439"/>
          </a:xfrm>
          <a:prstGeom prst="rect">
            <a:avLst/>
          </a:prstGeom>
          <a:noFill/>
        </p:spPr>
        <p:txBody>
          <a:bodyPr wrap="square" rtlCol="0">
            <a:spAutoFit/>
          </a:bodyPr>
          <a:lstStyle/>
          <a:p>
            <a:r>
              <a:rPr lang="en-US" sz="8000" dirty="0" smtClean="0"/>
              <a:t>W</a:t>
            </a:r>
            <a:endParaRPr lang="en-US" sz="8000" dirty="0"/>
          </a:p>
        </p:txBody>
      </p:sp>
      <p:sp>
        <p:nvSpPr>
          <p:cNvPr id="35" name="TextBox 34">
            <a:hlinkClick r:id="" action="ppaction://hlinkshowjump?jump=nextslide"/>
          </p:cNvPr>
          <p:cNvSpPr txBox="1"/>
          <p:nvPr/>
        </p:nvSpPr>
        <p:spPr>
          <a:xfrm>
            <a:off x="5943600" y="5105400"/>
            <a:ext cx="914400" cy="1323439"/>
          </a:xfrm>
          <a:prstGeom prst="rect">
            <a:avLst/>
          </a:prstGeom>
          <a:noFill/>
        </p:spPr>
        <p:txBody>
          <a:bodyPr wrap="square" rtlCol="0">
            <a:spAutoFit/>
          </a:bodyPr>
          <a:lstStyle/>
          <a:p>
            <a:r>
              <a:rPr lang="en-US" sz="8000" dirty="0" smtClean="0"/>
              <a:t>D</a:t>
            </a:r>
            <a:endParaRPr lang="en-US" sz="8000" dirty="0"/>
          </a:p>
        </p:txBody>
      </p:sp>
      <p:sp>
        <p:nvSpPr>
          <p:cNvPr id="36" name="TextBox 35">
            <a:hlinkClick r:id="" action="ppaction://hlinkshowjump?jump=nextslide"/>
          </p:cNvPr>
          <p:cNvSpPr txBox="1"/>
          <p:nvPr/>
        </p:nvSpPr>
        <p:spPr>
          <a:xfrm>
            <a:off x="4114800" y="5105400"/>
            <a:ext cx="914400" cy="1323439"/>
          </a:xfrm>
          <a:prstGeom prst="rect">
            <a:avLst/>
          </a:prstGeom>
          <a:noFill/>
        </p:spPr>
        <p:txBody>
          <a:bodyPr wrap="square" rtlCol="0">
            <a:spAutoFit/>
          </a:bodyPr>
          <a:lstStyle/>
          <a:p>
            <a:r>
              <a:rPr lang="en-US" sz="8000" dirty="0" smtClean="0"/>
              <a:t>L</a:t>
            </a:r>
            <a:endParaRPr lang="en-US" sz="8000" dirty="0"/>
          </a:p>
        </p:txBody>
      </p:sp>
      <p:sp>
        <p:nvSpPr>
          <p:cNvPr id="37" name="TextBox 36">
            <a:hlinkClick r:id="" action="ppaction://hlinkshowjump?jump=nextslide"/>
          </p:cNvPr>
          <p:cNvSpPr txBox="1"/>
          <p:nvPr/>
        </p:nvSpPr>
        <p:spPr>
          <a:xfrm>
            <a:off x="7620000" y="5105400"/>
            <a:ext cx="914400" cy="1323439"/>
          </a:xfrm>
          <a:prstGeom prst="rect">
            <a:avLst/>
          </a:prstGeom>
          <a:noFill/>
        </p:spPr>
        <p:txBody>
          <a:bodyPr wrap="square" rtlCol="0">
            <a:spAutoFit/>
          </a:bodyPr>
          <a:lstStyle/>
          <a:p>
            <a:r>
              <a:rPr lang="en-US" sz="8000" dirty="0" smtClean="0"/>
              <a:t>O</a:t>
            </a:r>
            <a:endParaRPr lang="en-US" sz="8000" dirty="0"/>
          </a:p>
        </p:txBody>
      </p:sp>
    </p:spTree>
  </p:cSld>
  <p:clrMapOvr>
    <a:masterClrMapping/>
  </p:clrMapOvr>
  <p:transition advClick="0"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3000"/>
                                        <p:tgtEl>
                                          <p:spTgt spid="18"/>
                                        </p:tgtEl>
                                      </p:cBhvr>
                                    </p:animEffect>
                                  </p:childTnLst>
                                </p:cTn>
                              </p:par>
                            </p:childTnLst>
                          </p:cTn>
                        </p:par>
                        <p:par>
                          <p:cTn id="8" fill="hold">
                            <p:stCondLst>
                              <p:cond delay="3000"/>
                            </p:stCondLst>
                            <p:childTnLst>
                              <p:par>
                                <p:cTn id="9" presetID="10" presetClass="exit" presetSubtype="0" fill="hold" grpId="1" nodeType="afterEffect">
                                  <p:stCondLst>
                                    <p:cond delay="2000"/>
                                  </p:stCondLst>
                                  <p:childTnLst>
                                    <p:animEffect transition="out" filter="fade">
                                      <p:cBhvr>
                                        <p:cTn id="10" dur="5000"/>
                                        <p:tgtEl>
                                          <p:spTgt spid="18"/>
                                        </p:tgtEl>
                                      </p:cBhvr>
                                    </p:animEffect>
                                    <p:set>
                                      <p:cBhvr>
                                        <p:cTn id="11" dur="1" fill="hold">
                                          <p:stCondLst>
                                            <p:cond delay="49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pidey-fail.gif"/>
          <p:cNvPicPr>
            <a:picLocks noChangeAspect="1"/>
          </p:cNvPicPr>
          <p:nvPr/>
        </p:nvPicPr>
        <p:blipFill>
          <a:blip r:embed="rId2"/>
          <a:stretch>
            <a:fillRect/>
          </a:stretch>
        </p:blipFill>
        <p:spPr>
          <a:xfrm>
            <a:off x="0" y="0"/>
            <a:ext cx="9144000" cy="6858000"/>
          </a:xfrm>
          <a:prstGeom prst="rect">
            <a:avLst/>
          </a:prstGeom>
        </p:spPr>
      </p:pic>
      <p:sp>
        <p:nvSpPr>
          <p:cNvPr id="3" name="Rectangle 2">
            <a:hlinkClick r:id="" action="ppaction://hlinkshowjump?jump=previousslide"/>
          </p:cNvPr>
          <p:cNvSpPr/>
          <p:nvPr/>
        </p:nvSpPr>
        <p:spPr>
          <a:xfrm>
            <a:off x="5029200" y="5410200"/>
            <a:ext cx="3654718"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hlinkClick r:id="" action="ppaction://hlinkshowjump?jump=previousslide"/>
              </a:rPr>
              <a:t>Try again?</a:t>
            </a:r>
            <a:endParaRPr 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ransition advClick="0"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250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8" name="Picture 17" descr="6a00d8341c670c53ef00e5521dc7068834-800wi.jpg">
            <a:hlinkClick r:id="rId2" action="ppaction://hlinksldjump"/>
          </p:cNvPr>
          <p:cNvPicPr>
            <a:picLocks noChangeAspect="1"/>
          </p:cNvPicPr>
          <p:nvPr/>
        </p:nvPicPr>
        <p:blipFill>
          <a:blip r:embed="rId3"/>
          <a:stretch>
            <a:fillRect/>
          </a:stretch>
        </p:blipFill>
        <p:spPr>
          <a:xfrm>
            <a:off x="5029200" y="3777043"/>
            <a:ext cx="4114800" cy="3080957"/>
          </a:xfrm>
          <a:prstGeom prst="rect">
            <a:avLst/>
          </a:prstGeom>
        </p:spPr>
      </p:pic>
      <p:pic>
        <p:nvPicPr>
          <p:cNvPr id="5" name="Picture 4" descr="animated-autumn-leaves-bkgrd1.gif"/>
          <p:cNvPicPr>
            <a:picLocks noChangeAspect="1"/>
          </p:cNvPicPr>
          <p:nvPr/>
        </p:nvPicPr>
        <p:blipFill>
          <a:blip r:embed="rId4"/>
          <a:stretch>
            <a:fillRect/>
          </a:stretch>
        </p:blipFill>
        <p:spPr>
          <a:xfrm>
            <a:off x="0" y="533400"/>
            <a:ext cx="1352550" cy="1352550"/>
          </a:xfrm>
          <a:prstGeom prst="rect">
            <a:avLst/>
          </a:prstGeom>
        </p:spPr>
      </p:pic>
      <p:pic>
        <p:nvPicPr>
          <p:cNvPr id="6" name="Picture 5" descr="animated-autumn-leaves-bkgrd1.gif"/>
          <p:cNvPicPr>
            <a:picLocks noChangeAspect="1"/>
          </p:cNvPicPr>
          <p:nvPr/>
        </p:nvPicPr>
        <p:blipFill>
          <a:blip r:embed="rId4"/>
          <a:stretch>
            <a:fillRect/>
          </a:stretch>
        </p:blipFill>
        <p:spPr>
          <a:xfrm>
            <a:off x="3276600" y="838200"/>
            <a:ext cx="1352550" cy="1352550"/>
          </a:xfrm>
          <a:prstGeom prst="rect">
            <a:avLst/>
          </a:prstGeom>
        </p:spPr>
      </p:pic>
      <p:pic>
        <p:nvPicPr>
          <p:cNvPr id="7" name="Picture 6" descr="animated-autumn-leaves-bkgrd1.gif"/>
          <p:cNvPicPr>
            <a:picLocks noChangeAspect="1"/>
          </p:cNvPicPr>
          <p:nvPr/>
        </p:nvPicPr>
        <p:blipFill>
          <a:blip r:embed="rId4"/>
          <a:stretch>
            <a:fillRect/>
          </a:stretch>
        </p:blipFill>
        <p:spPr>
          <a:xfrm>
            <a:off x="3352800" y="3124200"/>
            <a:ext cx="1352550" cy="1352550"/>
          </a:xfrm>
          <a:prstGeom prst="rect">
            <a:avLst/>
          </a:prstGeom>
        </p:spPr>
      </p:pic>
      <p:pic>
        <p:nvPicPr>
          <p:cNvPr id="9" name="Picture 8" descr="animated-autumn-leaves-bkgrd1.gif"/>
          <p:cNvPicPr>
            <a:picLocks noChangeAspect="1"/>
          </p:cNvPicPr>
          <p:nvPr/>
        </p:nvPicPr>
        <p:blipFill>
          <a:blip r:embed="rId4"/>
          <a:stretch>
            <a:fillRect/>
          </a:stretch>
        </p:blipFill>
        <p:spPr>
          <a:xfrm>
            <a:off x="0" y="3886200"/>
            <a:ext cx="1352550" cy="1352550"/>
          </a:xfrm>
          <a:prstGeom prst="rect">
            <a:avLst/>
          </a:prstGeom>
        </p:spPr>
      </p:pic>
      <p:sp>
        <p:nvSpPr>
          <p:cNvPr id="2" name="TextBox 1"/>
          <p:cNvSpPr txBox="1"/>
          <p:nvPr/>
        </p:nvSpPr>
        <p:spPr>
          <a:xfrm>
            <a:off x="1524000" y="0"/>
            <a:ext cx="6324600" cy="646331"/>
          </a:xfrm>
          <a:prstGeom prst="rect">
            <a:avLst/>
          </a:prstGeom>
          <a:noFill/>
        </p:spPr>
        <p:txBody>
          <a:bodyPr wrap="square" rtlCol="0">
            <a:spAutoFit/>
          </a:bodyPr>
          <a:lstStyle/>
          <a:p>
            <a:pPr algn="ctr"/>
            <a:r>
              <a:rPr lang="en-US" sz="3600" dirty="0" smtClean="0">
                <a:solidFill>
                  <a:schemeClr val="bg1"/>
                </a:solidFill>
                <a:latin typeface="AR BERKLEY" pitchFamily="2" charset="0"/>
              </a:rPr>
              <a:t>Click on a box to Click a Level</a:t>
            </a:r>
            <a:endParaRPr lang="en-US" sz="3600" dirty="0">
              <a:solidFill>
                <a:schemeClr val="bg1"/>
              </a:solidFill>
              <a:latin typeface="AR BERKLEY" pitchFamily="2" charset="0"/>
            </a:endParaRPr>
          </a:p>
        </p:txBody>
      </p:sp>
      <p:pic>
        <p:nvPicPr>
          <p:cNvPr id="12" name="Picture 11" descr="animated_rose_petals.gif">
            <a:hlinkClick r:id="rId2" action="ppaction://hlinksldjump"/>
          </p:cNvPr>
          <p:cNvPicPr>
            <a:picLocks noChangeAspect="1"/>
          </p:cNvPicPr>
          <p:nvPr/>
        </p:nvPicPr>
        <p:blipFill>
          <a:blip r:embed="rId5"/>
          <a:stretch>
            <a:fillRect/>
          </a:stretch>
        </p:blipFill>
        <p:spPr>
          <a:xfrm>
            <a:off x="6172200" y="3886200"/>
            <a:ext cx="2971800" cy="2133600"/>
          </a:xfrm>
          <a:prstGeom prst="rect">
            <a:avLst/>
          </a:prstGeom>
        </p:spPr>
      </p:pic>
      <p:pic>
        <p:nvPicPr>
          <p:cNvPr id="13" name="Picture 12" descr="animated_rose_petals.gif">
            <a:hlinkClick r:id="rId2" action="ppaction://hlinksldjump"/>
          </p:cNvPr>
          <p:cNvPicPr>
            <a:picLocks noChangeAspect="1"/>
          </p:cNvPicPr>
          <p:nvPr/>
        </p:nvPicPr>
        <p:blipFill>
          <a:blip r:embed="rId5"/>
          <a:stretch>
            <a:fillRect/>
          </a:stretch>
        </p:blipFill>
        <p:spPr>
          <a:xfrm>
            <a:off x="5029200" y="4724400"/>
            <a:ext cx="2971800" cy="2133600"/>
          </a:xfrm>
          <a:prstGeom prst="rect">
            <a:avLst/>
          </a:prstGeom>
        </p:spPr>
      </p:pic>
      <p:pic>
        <p:nvPicPr>
          <p:cNvPr id="17" name="Picture 16" descr="orangeautumnleaves.gif">
            <a:hlinkClick r:id="" action="ppaction://hlinkshowjump?jump=nextslide"/>
          </p:cNvPr>
          <p:cNvPicPr>
            <a:picLocks noChangeAspect="1"/>
          </p:cNvPicPr>
          <p:nvPr/>
        </p:nvPicPr>
        <p:blipFill>
          <a:blip r:embed="rId6"/>
          <a:stretch>
            <a:fillRect/>
          </a:stretch>
        </p:blipFill>
        <p:spPr>
          <a:xfrm>
            <a:off x="1219200" y="1066800"/>
            <a:ext cx="2209799" cy="3657600"/>
          </a:xfrm>
          <a:prstGeom prst="rect">
            <a:avLst/>
          </a:prstGeom>
        </p:spPr>
      </p:pic>
      <p:sp>
        <p:nvSpPr>
          <p:cNvPr id="19" name="Rectangle 18"/>
          <p:cNvSpPr/>
          <p:nvPr/>
        </p:nvSpPr>
        <p:spPr>
          <a:xfrm>
            <a:off x="6705600" y="1524000"/>
            <a:ext cx="1398139" cy="923330"/>
          </a:xfrm>
          <a:prstGeom prst="rect">
            <a:avLst/>
          </a:prstGeom>
          <a:noFill/>
        </p:spPr>
        <p:txBody>
          <a:bodyPr wrap="none" lIns="91440" tIns="45720" rIns="91440" bIns="45720">
            <a:spAutoFit/>
          </a:bodyPr>
          <a:lstStyle/>
          <a:p>
            <a:pPr algn="ctr"/>
            <a:r>
              <a:rPr 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DECODE" pitchFamily="2" charset="0"/>
                <a:hlinkClick r:id="rId7" action="ppaction://hlinksldjump"/>
              </a:rPr>
              <a:t>Back</a:t>
            </a: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DECODE" pitchFamily="2" charset="0"/>
            </a:endParaRPr>
          </a:p>
        </p:txBody>
      </p:sp>
      <p:sp>
        <p:nvSpPr>
          <p:cNvPr id="14" name="Rectangle 13"/>
          <p:cNvSpPr/>
          <p:nvPr/>
        </p:nvSpPr>
        <p:spPr>
          <a:xfrm>
            <a:off x="457200" y="5934670"/>
            <a:ext cx="1843774" cy="923330"/>
          </a:xfrm>
          <a:prstGeom prst="rect">
            <a:avLst/>
          </a:prstGeom>
          <a:noFill/>
        </p:spPr>
        <p:txBody>
          <a:bodyPr wrap="none" lIns="91440" tIns="45720" rIns="91440" bIns="45720">
            <a:spAutoFit/>
          </a:bodyPr>
          <a:lstStyle/>
          <a:p>
            <a:pPr algn="ctr"/>
            <a:r>
              <a:rPr 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rush Script MT" pitchFamily="66" charset="0"/>
                <a:hlinkClick r:id="" action="ppaction://hlinkshowjump?jump=lastslide"/>
              </a:rPr>
              <a:t>Credits</a:t>
            </a: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rush Script MT" pitchFamily="66" charset="0"/>
            </a:endParaRPr>
          </a:p>
        </p:txBody>
      </p:sp>
    </p:spTree>
  </p:cSld>
  <p:clrMapOvr>
    <a:masterClrMapping/>
  </p:clrMapOvr>
  <p:transition advClick="0"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Picture 7" descr="14934.gif">
            <a:hlinkClick r:id="" action="ppaction://hlinkshowjump?jump=nextslide"/>
          </p:cNvPr>
          <p:cNvPicPr>
            <a:picLocks noChangeAspect="1"/>
          </p:cNvPicPr>
          <p:nvPr/>
        </p:nvPicPr>
        <p:blipFill>
          <a:blip r:embed="rId2"/>
          <a:stretch>
            <a:fillRect/>
          </a:stretch>
        </p:blipFill>
        <p:spPr>
          <a:xfrm>
            <a:off x="0" y="2819400"/>
            <a:ext cx="2667000" cy="4038600"/>
          </a:xfrm>
          <a:prstGeom prst="rect">
            <a:avLst/>
          </a:prstGeom>
        </p:spPr>
      </p:pic>
      <p:pic>
        <p:nvPicPr>
          <p:cNvPr id="9" name="Picture 8" descr="Leaves-practice-GIF.gif">
            <a:hlinkClick r:id="" action="ppaction://hlinkshowjump?jump=nextslide"/>
          </p:cNvPr>
          <p:cNvPicPr>
            <a:picLocks noChangeAspect="1"/>
          </p:cNvPicPr>
          <p:nvPr/>
        </p:nvPicPr>
        <p:blipFill>
          <a:blip r:embed="rId3"/>
          <a:stretch>
            <a:fillRect/>
          </a:stretch>
        </p:blipFill>
        <p:spPr>
          <a:xfrm>
            <a:off x="5715000" y="0"/>
            <a:ext cx="3429000" cy="2286000"/>
          </a:xfrm>
          <a:prstGeom prst="rect">
            <a:avLst/>
          </a:prstGeom>
        </p:spPr>
      </p:pic>
      <p:sp>
        <p:nvSpPr>
          <p:cNvPr id="10" name="Rectangle 9"/>
          <p:cNvSpPr/>
          <p:nvPr/>
        </p:nvSpPr>
        <p:spPr>
          <a:xfrm>
            <a:off x="3124200" y="381000"/>
            <a:ext cx="2438400" cy="3416320"/>
          </a:xfrm>
          <a:prstGeom prst="rect">
            <a:avLst/>
          </a:prstGeom>
          <a:noFill/>
        </p:spPr>
        <p:txBody>
          <a:bodyPr wrap="square" lIns="91440" tIns="45720" rIns="91440" bIns="45720">
            <a:spAutoFit/>
          </a:bodyPr>
          <a:lstStyle/>
          <a:p>
            <a:pPr algn="ctr"/>
            <a:r>
              <a:rPr lang="en-US"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Bell MT" pitchFamily="18" charset="0"/>
              </a:rPr>
              <a:t>Where is Waldo hiding?</a:t>
            </a:r>
            <a:endPar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Bell MT" pitchFamily="18" charset="0"/>
            </a:endParaRPr>
          </a:p>
        </p:txBody>
      </p:sp>
      <p:pic>
        <p:nvPicPr>
          <p:cNvPr id="11" name="Picture 10" descr="walkcycle_leaves.gif">
            <a:hlinkClick r:id="rId4" action="ppaction://hlinksldjump"/>
          </p:cNvPr>
          <p:cNvPicPr>
            <a:picLocks noChangeAspect="1"/>
          </p:cNvPicPr>
          <p:nvPr/>
        </p:nvPicPr>
        <p:blipFill>
          <a:blip r:embed="rId5"/>
          <a:stretch>
            <a:fillRect/>
          </a:stretch>
        </p:blipFill>
        <p:spPr>
          <a:xfrm>
            <a:off x="5715000" y="4953000"/>
            <a:ext cx="3429000" cy="1905000"/>
          </a:xfrm>
          <a:prstGeom prst="rect">
            <a:avLst/>
          </a:prstGeom>
        </p:spPr>
      </p:pic>
    </p:spTree>
  </p:cSld>
  <p:clrMapOvr>
    <a:masterClrMapping/>
  </p:clrMapOvr>
  <p:transition advClick="0"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Picture 1" descr="fail.gif"/>
          <p:cNvPicPr>
            <a:picLocks noChangeAspect="1"/>
          </p:cNvPicPr>
          <p:nvPr/>
        </p:nvPicPr>
        <p:blipFill>
          <a:blip r:embed="rId2"/>
          <a:stretch>
            <a:fillRect/>
          </a:stretch>
        </p:blipFill>
        <p:spPr>
          <a:xfrm>
            <a:off x="-1" y="914401"/>
            <a:ext cx="7062395" cy="5943600"/>
          </a:xfrm>
          <a:prstGeom prst="rect">
            <a:avLst/>
          </a:prstGeom>
        </p:spPr>
      </p:pic>
      <p:sp>
        <p:nvSpPr>
          <p:cNvPr id="4" name="Rectangle 3">
            <a:hlinkClick r:id="rId3" action="ppaction://hlinksldjump"/>
          </p:cNvPr>
          <p:cNvSpPr/>
          <p:nvPr/>
        </p:nvSpPr>
        <p:spPr>
          <a:xfrm>
            <a:off x="6054179" y="0"/>
            <a:ext cx="3089821" cy="923330"/>
          </a:xfrm>
          <a:prstGeom prst="rect">
            <a:avLst/>
          </a:prstGeom>
          <a:noFill/>
        </p:spPr>
        <p:txBody>
          <a:bodyPr wrap="none" lIns="91440" tIns="45720" rIns="91440" bIns="45720">
            <a:spAutoFit/>
          </a:bodyPr>
          <a:lstStyle/>
          <a:p>
            <a:pPr algn="ctr"/>
            <a:r>
              <a:rPr 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hlinkClick r:id="rId3" action="ppaction://hlinksldjump"/>
              </a:rPr>
              <a:t>Try again?</a:t>
            </a: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advClick="0" advTm="4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2" descr="Flowers.gif">
            <a:hlinkClick r:id="rId2" action="ppaction://hlinksldjump"/>
          </p:cNvPr>
          <p:cNvPicPr>
            <a:picLocks noChangeAspect="1"/>
          </p:cNvPicPr>
          <p:nvPr/>
        </p:nvPicPr>
        <p:blipFill>
          <a:blip r:embed="rId3"/>
          <a:stretch>
            <a:fillRect/>
          </a:stretch>
        </p:blipFill>
        <p:spPr>
          <a:xfrm>
            <a:off x="5105400" y="0"/>
            <a:ext cx="3962400" cy="3962400"/>
          </a:xfrm>
          <a:prstGeom prst="rect">
            <a:avLst/>
          </a:prstGeom>
        </p:spPr>
      </p:pic>
      <p:sp>
        <p:nvSpPr>
          <p:cNvPr id="5" name="Rectangle 4"/>
          <p:cNvSpPr/>
          <p:nvPr/>
        </p:nvSpPr>
        <p:spPr>
          <a:xfrm>
            <a:off x="0" y="0"/>
            <a:ext cx="4800600" cy="2554545"/>
          </a:xfrm>
          <a:prstGeom prst="rect">
            <a:avLst/>
          </a:prstGeom>
          <a:noFill/>
        </p:spPr>
        <p:txBody>
          <a:bodyPr wrap="square" lIns="91440" tIns="45720" rIns="91440" bIns="45720">
            <a:spAutoFit/>
          </a:bodyPr>
          <a:lstStyle/>
          <a:p>
            <a:pPr algn="ctr"/>
            <a:r>
              <a:rPr lang="en-US" sz="40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Waldo likes smelling flowers, </a:t>
            </a:r>
          </a:p>
          <a:p>
            <a:pPr algn="ctr"/>
            <a:r>
              <a:rPr lang="en-US" sz="40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Where do you think he is?</a:t>
            </a:r>
            <a:endParaRPr lang="en-US" sz="4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6" name="Picture 5" descr="blue-animated-flower-petals.gif">
            <a:hlinkClick r:id="" action="ppaction://hlinkshowjump?jump=nextslide"/>
          </p:cNvPr>
          <p:cNvPicPr>
            <a:picLocks noChangeAspect="1"/>
          </p:cNvPicPr>
          <p:nvPr/>
        </p:nvPicPr>
        <p:blipFill>
          <a:blip r:embed="rId4"/>
          <a:stretch>
            <a:fillRect/>
          </a:stretch>
        </p:blipFill>
        <p:spPr>
          <a:xfrm>
            <a:off x="2209800" y="3481387"/>
            <a:ext cx="4303526" cy="3376613"/>
          </a:xfrm>
          <a:prstGeom prst="rect">
            <a:avLst/>
          </a:prstGeom>
        </p:spPr>
      </p:pic>
      <p:pic>
        <p:nvPicPr>
          <p:cNvPr id="2" name="Picture 1" descr="5616.gif">
            <a:hlinkClick r:id="" action="ppaction://hlinkshowjump?jump=nextslide"/>
          </p:cNvPr>
          <p:cNvPicPr>
            <a:picLocks noChangeAspect="1"/>
          </p:cNvPicPr>
          <p:nvPr/>
        </p:nvPicPr>
        <p:blipFill>
          <a:blip r:embed="rId5"/>
          <a:stretch>
            <a:fillRect/>
          </a:stretch>
        </p:blipFill>
        <p:spPr>
          <a:xfrm flipH="1">
            <a:off x="5334000" y="3048000"/>
            <a:ext cx="3810000" cy="3810000"/>
          </a:xfrm>
          <a:prstGeom prst="rect">
            <a:avLst/>
          </a:prstGeom>
        </p:spPr>
      </p:pic>
      <p:pic>
        <p:nvPicPr>
          <p:cNvPr id="4" name="Picture 3" descr="Yesterday.gif">
            <a:hlinkClick r:id="" action="ppaction://hlinkshowjump?jump=nextslide"/>
          </p:cNvPr>
          <p:cNvPicPr>
            <a:picLocks noChangeAspect="1"/>
          </p:cNvPicPr>
          <p:nvPr/>
        </p:nvPicPr>
        <p:blipFill>
          <a:blip r:embed="rId6"/>
          <a:stretch>
            <a:fillRect/>
          </a:stretch>
        </p:blipFill>
        <p:spPr>
          <a:xfrm>
            <a:off x="0" y="3048000"/>
            <a:ext cx="2476500" cy="3810000"/>
          </a:xfrm>
          <a:prstGeom prst="rect">
            <a:avLst/>
          </a:prstGeom>
        </p:spPr>
      </p:pic>
    </p:spTree>
  </p:cSld>
  <p:clrMapOvr>
    <a:masterClrMapping/>
  </p:clrMapOvr>
  <p:transition advClick="0"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Picture 1" descr="20090805-failed_stamp.gif"/>
          <p:cNvPicPr>
            <a:picLocks noChangeAspect="1"/>
          </p:cNvPicPr>
          <p:nvPr/>
        </p:nvPicPr>
        <p:blipFill>
          <a:blip r:embed="rId2"/>
          <a:stretch>
            <a:fillRect/>
          </a:stretch>
        </p:blipFill>
        <p:spPr>
          <a:xfrm>
            <a:off x="3124200" y="2743200"/>
            <a:ext cx="3000375" cy="2019300"/>
          </a:xfrm>
          <a:prstGeom prst="rect">
            <a:avLst/>
          </a:prstGeom>
        </p:spPr>
      </p:pic>
      <p:sp>
        <p:nvSpPr>
          <p:cNvPr id="3" name="Rectangle 2"/>
          <p:cNvSpPr/>
          <p:nvPr/>
        </p:nvSpPr>
        <p:spPr>
          <a:xfrm>
            <a:off x="2286000" y="533400"/>
            <a:ext cx="3089821" cy="923330"/>
          </a:xfrm>
          <a:prstGeom prst="rect">
            <a:avLst/>
          </a:prstGeom>
          <a:noFill/>
        </p:spPr>
        <p:txBody>
          <a:bodyPr wrap="none" lIns="91440" tIns="45720" rIns="91440" bIns="45720">
            <a:spAutoFit/>
          </a:bodyPr>
          <a:lstStyle/>
          <a:p>
            <a:pPr algn="ctr"/>
            <a:r>
              <a:rPr 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hlinkClick r:id="rId3" action="ppaction://hlinksldjump"/>
              </a:rPr>
              <a:t>Try again?</a:t>
            </a: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8" presetClass="emph" presetSubtype="0" fill="hold" nodeType="afterEffect">
                                  <p:stCondLst>
                                    <p:cond delay="0"/>
                                  </p:stCondLst>
                                  <p:childTnLst>
                                    <p:animRot by="21600000">
                                      <p:cBhvr>
                                        <p:cTn id="9" dur="2000" fill="hold"/>
                                        <p:tgtEl>
                                          <p:spTgt spid="2"/>
                                        </p:tgtEl>
                                        <p:attrNameLst>
                                          <p:attrName>r</p:attrName>
                                        </p:attrNameLst>
                                      </p:cBhvr>
                                    </p:animRo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2" descr="andy_gilmore.gif"/>
          <p:cNvPicPr>
            <a:picLocks noChangeAspect="1"/>
          </p:cNvPicPr>
          <p:nvPr/>
        </p:nvPicPr>
        <p:blipFill>
          <a:blip r:embed="rId2"/>
          <a:stretch>
            <a:fillRect/>
          </a:stretch>
        </p:blipFill>
        <p:spPr>
          <a:xfrm>
            <a:off x="3505200" y="4572000"/>
            <a:ext cx="2286000" cy="2286000"/>
          </a:xfrm>
          <a:prstGeom prst="rect">
            <a:avLst/>
          </a:prstGeom>
        </p:spPr>
      </p:pic>
      <p:pic>
        <p:nvPicPr>
          <p:cNvPr id="5" name="Picture 4" descr="animated-autumn-leaves-bkgrd1.gif"/>
          <p:cNvPicPr>
            <a:picLocks noChangeAspect="1"/>
          </p:cNvPicPr>
          <p:nvPr/>
        </p:nvPicPr>
        <p:blipFill>
          <a:blip r:embed="rId3"/>
          <a:stretch>
            <a:fillRect/>
          </a:stretch>
        </p:blipFill>
        <p:spPr>
          <a:xfrm>
            <a:off x="6286500" y="4000500"/>
            <a:ext cx="2857500" cy="2857500"/>
          </a:xfrm>
          <a:prstGeom prst="rect">
            <a:avLst/>
          </a:prstGeom>
        </p:spPr>
      </p:pic>
      <p:pic>
        <p:nvPicPr>
          <p:cNvPr id="6" name="Picture 5" descr="AnimatedFireworks4.gif"/>
          <p:cNvPicPr>
            <a:picLocks noChangeAspect="1"/>
          </p:cNvPicPr>
          <p:nvPr/>
        </p:nvPicPr>
        <p:blipFill>
          <a:blip r:embed="rId4"/>
          <a:stretch>
            <a:fillRect/>
          </a:stretch>
        </p:blipFill>
        <p:spPr>
          <a:xfrm>
            <a:off x="2971800" y="0"/>
            <a:ext cx="2857500" cy="2857500"/>
          </a:xfrm>
          <a:prstGeom prst="rect">
            <a:avLst/>
          </a:prstGeom>
        </p:spPr>
      </p:pic>
      <p:sp>
        <p:nvSpPr>
          <p:cNvPr id="7" name="Rectangle 6"/>
          <p:cNvSpPr/>
          <p:nvPr/>
        </p:nvSpPr>
        <p:spPr>
          <a:xfrm>
            <a:off x="0" y="4272677"/>
            <a:ext cx="3738524" cy="2585323"/>
          </a:xfrm>
          <a:prstGeom prst="rect">
            <a:avLst/>
          </a:prstGeom>
          <a:noFill/>
        </p:spPr>
        <p:txBody>
          <a:bodyPr wrap="none" lIns="91440" tIns="45720" rIns="91440" bIns="45720">
            <a:spAutoFit/>
          </a:bodyPr>
          <a:lstStyle/>
          <a:p>
            <a:pPr algn="ctr"/>
            <a:r>
              <a:rPr lang="en-US"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hiller" pitchFamily="82" charset="0"/>
              </a:rPr>
              <a:t>Dare- by </a:t>
            </a:r>
            <a:r>
              <a:rPr lang="en-US" sz="54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hiller" pitchFamily="82" charset="0"/>
              </a:rPr>
              <a:t>Gorrilaz</a:t>
            </a:r>
            <a:endParaRPr lang="en-US"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hiller" pitchFamily="82" charset="0"/>
            </a:endParaRPr>
          </a:p>
          <a:p>
            <a:pPr algn="ctr"/>
            <a:r>
              <a:rPr lang="en-US" sz="5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hiller" pitchFamily="82" charset="0"/>
              </a:rPr>
              <a:t>“Waldo” jpg.</a:t>
            </a:r>
          </a:p>
          <a:p>
            <a:pPr algn="ctr"/>
            <a:r>
              <a:rPr lang="en-US"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hiller" pitchFamily="82" charset="0"/>
              </a:rPr>
              <a:t>Creator: Jan</a:t>
            </a:r>
            <a:endParaRPr lang="en-US"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hiller" pitchFamily="82" charset="0"/>
            </a:endParaRPr>
          </a:p>
        </p:txBody>
      </p:sp>
      <p:sp>
        <p:nvSpPr>
          <p:cNvPr id="8" name="Rectangle 7"/>
          <p:cNvSpPr/>
          <p:nvPr/>
        </p:nvSpPr>
        <p:spPr>
          <a:xfrm rot="19783101">
            <a:off x="203286" y="256375"/>
            <a:ext cx="1152880" cy="923330"/>
          </a:xfrm>
          <a:prstGeom prst="rect">
            <a:avLst/>
          </a:prstGeom>
          <a:noFill/>
        </p:spPr>
        <p:txBody>
          <a:bodyPr wrap="none" lIns="91440" tIns="45720" rIns="91440" bIns="45720">
            <a:spAutoFit/>
          </a:bodyPr>
          <a:lstStyle/>
          <a:p>
            <a:pPr algn="ctr"/>
            <a:r>
              <a:rPr 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BERKLEY" pitchFamily="2" charset="0"/>
                <a:hlinkClick r:id="" action="ppaction://hlinkshowjump?jump=endshow"/>
              </a:rPr>
              <a:t>End</a:t>
            </a:r>
            <a:endPar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BERKLEY" pitchFamily="2" charset="0"/>
            </a:endParaRPr>
          </a:p>
        </p:txBody>
      </p:sp>
      <p:sp>
        <p:nvSpPr>
          <p:cNvPr id="2" name="Rectangle 1"/>
          <p:cNvSpPr/>
          <p:nvPr/>
        </p:nvSpPr>
        <p:spPr>
          <a:xfrm>
            <a:off x="2590800" y="2209800"/>
            <a:ext cx="3722494" cy="1862048"/>
          </a:xfrm>
          <a:prstGeom prst="rect">
            <a:avLst/>
          </a:prstGeom>
          <a:noFill/>
        </p:spPr>
        <p:txBody>
          <a:bodyPr wrap="none" lIns="91440" tIns="45720" rIns="91440" bIns="45720">
            <a:spAutoFit/>
          </a:bodyPr>
          <a:lstStyle/>
          <a:p>
            <a:pPr algn="ctr"/>
            <a:r>
              <a:rPr lang="en-US" sz="115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rush Script MT" pitchFamily="66" charset="0"/>
              </a:rPr>
              <a:t>Credits</a:t>
            </a:r>
            <a:endParaRPr lang="en-US" sz="115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rush Script MT" pitchFamily="66" charset="0"/>
            </a:endParaRPr>
          </a:p>
        </p:txBody>
      </p:sp>
      <p:sp>
        <p:nvSpPr>
          <p:cNvPr id="9" name="Rectangle 8">
            <a:hlinkClick r:id="rId5" action="ppaction://hlinksldjump"/>
          </p:cNvPr>
          <p:cNvSpPr/>
          <p:nvPr/>
        </p:nvSpPr>
        <p:spPr>
          <a:xfrm rot="2131211">
            <a:off x="7308841" y="293233"/>
            <a:ext cx="1459054" cy="923330"/>
          </a:xfrm>
          <a:prstGeom prst="rect">
            <a:avLst/>
          </a:prstGeom>
          <a:noFill/>
        </p:spPr>
        <p:txBody>
          <a:bodyPr wrap="none" lIns="91440" tIns="45720" rIns="91440" bIns="45720">
            <a:spAutoFit/>
          </a:bodyPr>
          <a:lstStyle/>
          <a:p>
            <a:pPr algn="ctr"/>
            <a:r>
              <a:rPr lang="en-US" sz="5400" b="1" cap="none" spc="30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Brush Script MT" pitchFamily="66" charset="0"/>
                <a:hlinkClick r:id="rId5" action="ppaction://hlinksldjump"/>
              </a:rPr>
              <a:t>Back</a:t>
            </a:r>
            <a:endParaRPr lang="en-US" sz="5400" b="1" cap="none" spc="30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Brush Script MT"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1" presetClass="path" presetSubtype="0" accel="50000" decel="50000" fill="hold" nodeType="afterEffect">
                                  <p:stCondLst>
                                    <p:cond delay="0"/>
                                  </p:stCondLst>
                                  <p:childTnLst>
                                    <p:animMotion origin="layout" path="M 3.33333E-6 -1.7337E-6 C -0.17205 -1.7337E-6 -0.3125 -0.1914 -0.3125 -0.42718 C -0.3125 -0.66227 -0.17205 -0.85437 3.33333E-6 -0.85437 C 0.17239 -0.85437 0.3125 -0.66227 0.3125 -0.42718 C 0.3125 -0.1914 0.17239 -1.7337E-6 3.33333E-6 -1.7337E-6 Z " pathEditMode="relative" rAng="10800000" ptsTypes="fffff">
                                      <p:cBhvr>
                                        <p:cTn id="9" dur="2000" fill="hold"/>
                                        <p:tgtEl>
                                          <p:spTgt spid="3"/>
                                        </p:tgtEl>
                                        <p:attrNameLst>
                                          <p:attrName>ppt_x</p:attrName>
                                          <p:attrName>ppt_y</p:attrName>
                                        </p:attrNameLst>
                                      </p:cBhvr>
                                      <p:rCtr x="0" y="-427"/>
                                    </p:animMotion>
                                  </p:childTnLst>
                                </p:cTn>
                              </p:par>
                            </p:childTnLst>
                          </p:cTn>
                        </p:par>
                        <p:par>
                          <p:cTn id="10" fill="hold">
                            <p:stCondLst>
                              <p:cond delay="2000"/>
                            </p:stCondLst>
                            <p:childTnLst>
                              <p:par>
                                <p:cTn id="11" presetID="3" presetClass="exit" presetSubtype="10" fill="hold" nodeType="afterEffect">
                                  <p:stCondLst>
                                    <p:cond delay="0"/>
                                  </p:stCondLst>
                                  <p:childTnLst>
                                    <p:animEffect transition="out" filter="blinds(horizontal)">
                                      <p:cBhvr>
                                        <p:cTn id="12" dur="500"/>
                                        <p:tgtEl>
                                          <p:spTgt spid="3"/>
                                        </p:tgtEl>
                                      </p:cBhvr>
                                    </p:animEffect>
                                    <p:set>
                                      <p:cBhvr>
                                        <p:cTn id="13" dur="1" fill="hold">
                                          <p:stCondLst>
                                            <p:cond delay="499"/>
                                          </p:stCondLst>
                                        </p:cTn>
                                        <p:tgtEl>
                                          <p:spTgt spid="3"/>
                                        </p:tgtEl>
                                        <p:attrNameLst>
                                          <p:attrName>style.visibility</p:attrName>
                                        </p:attrNameLst>
                                      </p:cBhvr>
                                      <p:to>
                                        <p:strVal val="hidden"/>
                                      </p:to>
                                    </p:set>
                                  </p:childTnLst>
                                </p:cTn>
                              </p:par>
                            </p:childTnLst>
                          </p:cTn>
                        </p:par>
                        <p:par>
                          <p:cTn id="14" fill="hold">
                            <p:stCondLst>
                              <p:cond delay="2500"/>
                            </p:stCondLst>
                            <p:childTnLst>
                              <p:par>
                                <p:cTn id="15" presetID="7"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0" fill="hold"/>
                                        <p:tgtEl>
                                          <p:spTgt spid="5"/>
                                        </p:tgtEl>
                                        <p:attrNameLst>
                                          <p:attrName>ppt_x</p:attrName>
                                        </p:attrNameLst>
                                      </p:cBhvr>
                                      <p:tavLst>
                                        <p:tav tm="0">
                                          <p:val>
                                            <p:strVal val="#ppt_x"/>
                                          </p:val>
                                        </p:tav>
                                        <p:tav tm="100000">
                                          <p:val>
                                            <p:strVal val="#ppt_x"/>
                                          </p:val>
                                        </p:tav>
                                      </p:tavLst>
                                    </p:anim>
                                    <p:anim calcmode="lin" valueType="num">
                                      <p:cBhvr additive="base">
                                        <p:cTn id="18" dur="50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7500"/>
                            </p:stCondLst>
                            <p:childTnLst>
                              <p:par>
                                <p:cTn id="20" presetID="1"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par>
                          <p:cTn id="22" fill="hold">
                            <p:stCondLst>
                              <p:cond delay="7500"/>
                            </p:stCondLst>
                            <p:childTnLst>
                              <p:par>
                                <p:cTn id="23" presetID="27" presetClass="entr" presetSubtype="0" fill="hold" grpId="0" nodeType="afterEffect">
                                  <p:stCondLst>
                                    <p:cond delay="0"/>
                                  </p:stCondLst>
                                  <p:iterate type="lt">
                                    <p:tmPct val="50000"/>
                                  </p:iterate>
                                  <p:childTnLst>
                                    <p:set>
                                      <p:cBhvr>
                                        <p:cTn id="24" dur="1" fill="hold">
                                          <p:stCondLst>
                                            <p:cond delay="0"/>
                                          </p:stCondLst>
                                        </p:cTn>
                                        <p:tgtEl>
                                          <p:spTgt spid="7"/>
                                        </p:tgtEl>
                                        <p:attrNameLst>
                                          <p:attrName>style.visibility</p:attrName>
                                        </p:attrNameLst>
                                      </p:cBhvr>
                                      <p:to>
                                        <p:strVal val="visible"/>
                                      </p:to>
                                    </p:set>
                                    <p:anim calcmode="discrete" valueType="clr">
                                      <p:cBhvr override="childStyle">
                                        <p:cTn id="25" dur="80"/>
                                        <p:tgtEl>
                                          <p:spTgt spid="7"/>
                                        </p:tgtEl>
                                        <p:attrNameLst>
                                          <p:attrName>style.color</p:attrName>
                                        </p:attrNameLst>
                                      </p:cBhvr>
                                      <p:tavLst>
                                        <p:tav tm="0">
                                          <p:val>
                                            <p:clrVal>
                                              <a:schemeClr val="bg1"/>
                                            </p:clrVal>
                                          </p:val>
                                        </p:tav>
                                        <p:tav tm="50000">
                                          <p:val>
                                            <p:clrVal>
                                              <a:schemeClr val="bg1"/>
                                            </p:clrVal>
                                          </p:val>
                                        </p:tav>
                                      </p:tavLst>
                                    </p:anim>
                                    <p:anim calcmode="discrete" valueType="clr">
                                      <p:cBhvr>
                                        <p:cTn id="26" dur="80"/>
                                        <p:tgtEl>
                                          <p:spTgt spid="7"/>
                                        </p:tgtEl>
                                        <p:attrNameLst>
                                          <p:attrName>fillcolor</p:attrName>
                                        </p:attrNameLst>
                                      </p:cBhvr>
                                      <p:tavLst>
                                        <p:tav tm="0">
                                          <p:val>
                                            <p:clrVal>
                                              <a:schemeClr val="accent2"/>
                                            </p:clrVal>
                                          </p:val>
                                        </p:tav>
                                        <p:tav tm="50000">
                                          <p:val>
                                            <p:clrVal>
                                              <a:schemeClr val="hlink"/>
                                            </p:clrVal>
                                          </p:val>
                                        </p:tav>
                                      </p:tavLst>
                                    </p:anim>
                                    <p:set>
                                      <p:cBhvr>
                                        <p:cTn id="27"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437</TotalTime>
  <Words>181</Words>
  <Application>Microsoft Office PowerPoint</Application>
  <PresentationFormat>On-screen Show (4:3)</PresentationFormat>
  <Paragraphs>42</Paragraphs>
  <Slides>14</Slides>
  <Notes>0</Notes>
  <HiddenSlides>0</HiddenSlides>
  <MMClips>1</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Random Game!</vt:lpstr>
      <vt:lpstr>INSTRUCTIONS</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INSTRUCTIONS</dc:title>
  <dc:creator>Jan</dc:creator>
  <cp:lastModifiedBy>Jan</cp:lastModifiedBy>
  <cp:revision>44</cp:revision>
  <dcterms:created xsi:type="dcterms:W3CDTF">2010-01-16T17:50:12Z</dcterms:created>
  <dcterms:modified xsi:type="dcterms:W3CDTF">2010-01-17T05:18:30Z</dcterms:modified>
</cp:coreProperties>
</file>